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handoutMasterIdLst>
    <p:handoutMasterId r:id="rId15"/>
  </p:handoutMasterIdLst>
  <p:sldIdLst>
    <p:sldId id="289" r:id="rId5"/>
    <p:sldId id="290" r:id="rId6"/>
    <p:sldId id="301" r:id="rId7"/>
    <p:sldId id="306" r:id="rId8"/>
    <p:sldId id="310" r:id="rId9"/>
    <p:sldId id="294" r:id="rId10"/>
    <p:sldId id="312" r:id="rId11"/>
    <p:sldId id="313" r:id="rId12"/>
    <p:sldId id="307" r:id="rId13"/>
    <p:sldId id="30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44" userDrawn="1">
          <p15:clr>
            <a:srgbClr val="A4A3A4"/>
          </p15:clr>
        </p15:guide>
        <p15:guide id="2" pos="576" userDrawn="1">
          <p15:clr>
            <a:srgbClr val="A4A3A4"/>
          </p15:clr>
        </p15:guide>
        <p15:guide id="8" orient="horz" pos="3744" userDrawn="1">
          <p15:clr>
            <a:srgbClr val="A4A3A4"/>
          </p15:clr>
        </p15:guide>
        <p15:guide id="9"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0" autoAdjust="0"/>
    <p:restoredTop sz="93725" autoAdjust="0"/>
  </p:normalViewPr>
  <p:slideViewPr>
    <p:cSldViewPr snapToGrid="0" showGuides="1">
      <p:cViewPr varScale="1">
        <p:scale>
          <a:sx n="63" d="100"/>
          <a:sy n="63" d="100"/>
        </p:scale>
        <p:origin x="804" y="56"/>
      </p:cViewPr>
      <p:guideLst>
        <p:guide orient="horz" pos="1344"/>
        <p:guide pos="576"/>
        <p:guide orient="horz" pos="3744"/>
        <p:guide pos="3840"/>
      </p:guideLst>
    </p:cSldViewPr>
  </p:slideViewPr>
  <p:outlineViewPr>
    <p:cViewPr>
      <p:scale>
        <a:sx n="33" d="100"/>
        <a:sy n="33" d="100"/>
      </p:scale>
      <p:origin x="0" y="-5938"/>
    </p:cViewPr>
  </p:outlineViewPr>
  <p:notesTextViewPr>
    <p:cViewPr>
      <p:scale>
        <a:sx n="1" d="1"/>
        <a:sy n="1" d="1"/>
      </p:scale>
      <p:origin x="0" y="0"/>
    </p:cViewPr>
  </p:notesTextViewPr>
  <p:sorterViewPr>
    <p:cViewPr>
      <p:scale>
        <a:sx n="60" d="100"/>
        <a:sy n="60" d="100"/>
      </p:scale>
      <p:origin x="0" y="0"/>
    </p:cViewPr>
  </p:sorterViewPr>
  <p:notesViewPr>
    <p:cSldViewPr snapToGrid="0">
      <p:cViewPr varScale="1">
        <p:scale>
          <a:sx n="94" d="100"/>
          <a:sy n="94" d="100"/>
        </p:scale>
        <p:origin x="2992" y="1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 Mills" userId="0ced2429-c6c7-4bcb-8bc2-1144e252a2d1" providerId="ADAL" clId="{74779EB0-9724-4335-AA5B-3E581A557A6A}"/>
    <pc:docChg chg="custSel delSld modSld">
      <pc:chgData name="Emma Mills" userId="0ced2429-c6c7-4bcb-8bc2-1144e252a2d1" providerId="ADAL" clId="{74779EB0-9724-4335-AA5B-3E581A557A6A}" dt="2026-09-08T11:50:21.484" v="2" actId="1076"/>
      <pc:docMkLst>
        <pc:docMk/>
      </pc:docMkLst>
      <pc:sldChg chg="delSp modSp mod">
        <pc:chgData name="Emma Mills" userId="0ced2429-c6c7-4bcb-8bc2-1144e252a2d1" providerId="ADAL" clId="{74779EB0-9724-4335-AA5B-3E581A557A6A}" dt="2026-09-08T11:50:21.484" v="2" actId="1076"/>
        <pc:sldMkLst>
          <pc:docMk/>
          <pc:sldMk cId="3578506830" sldId="304"/>
        </pc:sldMkLst>
        <pc:spChg chg="mod">
          <ac:chgData name="Emma Mills" userId="0ced2429-c6c7-4bcb-8bc2-1144e252a2d1" providerId="ADAL" clId="{74779EB0-9724-4335-AA5B-3E581A557A6A}" dt="2026-09-08T11:50:21.484" v="2" actId="1076"/>
          <ac:spMkLst>
            <pc:docMk/>
            <pc:sldMk cId="3578506830" sldId="304"/>
            <ac:spMk id="2" creationId="{9BC73F7F-8CDD-461B-ADFB-DE3BE3EFB380}"/>
          </ac:spMkLst>
        </pc:spChg>
        <pc:spChg chg="del">
          <ac:chgData name="Emma Mills" userId="0ced2429-c6c7-4bcb-8bc2-1144e252a2d1" providerId="ADAL" clId="{74779EB0-9724-4335-AA5B-3E581A557A6A}" dt="2026-09-08T11:50:20.233" v="1" actId="478"/>
          <ac:spMkLst>
            <pc:docMk/>
            <pc:sldMk cId="3578506830" sldId="304"/>
            <ac:spMk id="5" creationId="{FDC0B153-2EBF-FDA7-55E4-E4B58AEDAA6E}"/>
          </ac:spMkLst>
        </pc:spChg>
      </pc:sldChg>
      <pc:sldChg chg="del">
        <pc:chgData name="Emma Mills" userId="0ced2429-c6c7-4bcb-8bc2-1144e252a2d1" providerId="ADAL" clId="{74779EB0-9724-4335-AA5B-3E581A557A6A}" dt="2026-09-08T11:44:56.514" v="0" actId="2696"/>
        <pc:sldMkLst>
          <pc:docMk/>
          <pc:sldMk cId="422407159" sldId="308"/>
        </pc:sldMkLst>
      </pc:sldChg>
    </pc:docChg>
  </pc:docChgLst>
  <pc:docChgLst>
    <pc:chgData name="Emma Mills" userId="0ced2429-c6c7-4bcb-8bc2-1144e252a2d1" providerId="ADAL" clId="{0D0A6C4D-A046-4BCE-8DFC-660D24B2E0A5}"/>
    <pc:docChg chg="custSel modSld">
      <pc:chgData name="Emma Mills" userId="0ced2429-c6c7-4bcb-8bc2-1144e252a2d1" providerId="ADAL" clId="{0D0A6C4D-A046-4BCE-8DFC-660D24B2E0A5}" dt="2026-08-16T13:39:30.650" v="174" actId="27636"/>
      <pc:docMkLst>
        <pc:docMk/>
      </pc:docMkLst>
      <pc:sldChg chg="modSp mod">
        <pc:chgData name="Emma Mills" userId="0ced2429-c6c7-4bcb-8bc2-1144e252a2d1" providerId="ADAL" clId="{0D0A6C4D-A046-4BCE-8DFC-660D24B2E0A5}" dt="2026-08-16T13:37:56.146" v="58" actId="20577"/>
        <pc:sldMkLst>
          <pc:docMk/>
          <pc:sldMk cId="2458698573" sldId="294"/>
        </pc:sldMkLst>
        <pc:spChg chg="mod">
          <ac:chgData name="Emma Mills" userId="0ced2429-c6c7-4bcb-8bc2-1144e252a2d1" providerId="ADAL" clId="{0D0A6C4D-A046-4BCE-8DFC-660D24B2E0A5}" dt="2026-08-16T13:37:56.146" v="58" actId="20577"/>
          <ac:spMkLst>
            <pc:docMk/>
            <pc:sldMk cId="2458698573" sldId="294"/>
            <ac:spMk id="5" creationId="{3562FEA6-8248-4738-93E1-2DBD6D4DB684}"/>
          </ac:spMkLst>
        </pc:spChg>
      </pc:sldChg>
      <pc:sldChg chg="modSp mod">
        <pc:chgData name="Emma Mills" userId="0ced2429-c6c7-4bcb-8bc2-1144e252a2d1" providerId="ADAL" clId="{0D0A6C4D-A046-4BCE-8DFC-660D24B2E0A5}" dt="2026-08-16T13:38:47.377" v="98" actId="20577"/>
        <pc:sldMkLst>
          <pc:docMk/>
          <pc:sldMk cId="3638336480" sldId="307"/>
        </pc:sldMkLst>
        <pc:spChg chg="mod">
          <ac:chgData name="Emma Mills" userId="0ced2429-c6c7-4bcb-8bc2-1144e252a2d1" providerId="ADAL" clId="{0D0A6C4D-A046-4BCE-8DFC-660D24B2E0A5}" dt="2026-08-16T13:38:47.377" v="98" actId="20577"/>
          <ac:spMkLst>
            <pc:docMk/>
            <pc:sldMk cId="3638336480" sldId="307"/>
            <ac:spMk id="2" creationId="{973C2262-7FE4-5C2D-C0A1-79B88C2E4BC8}"/>
          </ac:spMkLst>
        </pc:spChg>
      </pc:sldChg>
      <pc:sldChg chg="modSp mod">
        <pc:chgData name="Emma Mills" userId="0ced2429-c6c7-4bcb-8bc2-1144e252a2d1" providerId="ADAL" clId="{0D0A6C4D-A046-4BCE-8DFC-660D24B2E0A5}" dt="2026-08-16T13:38:19.487" v="84" actId="20577"/>
        <pc:sldMkLst>
          <pc:docMk/>
          <pc:sldMk cId="3447339334" sldId="312"/>
        </pc:sldMkLst>
        <pc:spChg chg="mod">
          <ac:chgData name="Emma Mills" userId="0ced2429-c6c7-4bcb-8bc2-1144e252a2d1" providerId="ADAL" clId="{0D0A6C4D-A046-4BCE-8DFC-660D24B2E0A5}" dt="2026-08-16T13:38:19.487" v="84" actId="20577"/>
          <ac:spMkLst>
            <pc:docMk/>
            <pc:sldMk cId="3447339334" sldId="312"/>
            <ac:spMk id="3" creationId="{710A81C6-2661-3848-7F34-2EE5652E072F}"/>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65DC31D-6BBA-1E40-9A7E-1FE0A421F3A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609E10C-1649-9148-9887-C4B5DF38CEE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C465657-3F36-724B-A332-D448C4527D30}" type="datetimeFigureOut">
              <a:t>9/8/2026</a:t>
            </a:fld>
            <a:endParaRPr lang="en-US"/>
          </a:p>
        </p:txBody>
      </p:sp>
      <p:sp>
        <p:nvSpPr>
          <p:cNvPr id="4" name="Footer Placeholder 3">
            <a:extLst>
              <a:ext uri="{FF2B5EF4-FFF2-40B4-BE49-F238E27FC236}">
                <a16:creationId xmlns:a16="http://schemas.microsoft.com/office/drawing/2014/main" id="{FE09E7DC-2FE3-FA48-929A-C3D3179E1EA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F1F40692-4B9B-A444-A85B-911AF05DE37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F0D8CC-6079-CB40-AF25-90B118481BE2}" type="slidenum">
              <a:t>‹#›</a:t>
            </a:fld>
            <a:endParaRPr lang="en-US"/>
          </a:p>
        </p:txBody>
      </p:sp>
    </p:spTree>
    <p:extLst>
      <p:ext uri="{BB962C8B-B14F-4D97-AF65-F5344CB8AC3E}">
        <p14:creationId xmlns:p14="http://schemas.microsoft.com/office/powerpoint/2010/main" val="393361633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0ADDF-D82C-4780-9143-87E5F529D813}"/>
              </a:ext>
            </a:extLst>
          </p:cNvPr>
          <p:cNvSpPr>
            <a:spLocks noGrp="1"/>
          </p:cNvSpPr>
          <p:nvPr>
            <p:ph type="title" hasCustomPrompt="1"/>
          </p:nvPr>
        </p:nvSpPr>
        <p:spPr>
          <a:xfrm>
            <a:off x="2898648" y="813816"/>
            <a:ext cx="6400800" cy="640080"/>
          </a:xfrm>
        </p:spPr>
        <p:txBody>
          <a:bodyPr/>
          <a:lstStyle>
            <a:lvl1pPr algn="ctr">
              <a:defRPr sz="2400">
                <a:solidFill>
                  <a:schemeClr val="bg1"/>
                </a:solidFill>
              </a:defRPr>
            </a:lvl1pPr>
          </a:lstStyle>
          <a:p>
            <a:r>
              <a:rPr lang="en-US" dirty="0"/>
              <a:t>Add text</a:t>
            </a:r>
          </a:p>
        </p:txBody>
      </p:sp>
      <p:sp>
        <p:nvSpPr>
          <p:cNvPr id="6" name="Text Placeholder 5">
            <a:extLst>
              <a:ext uri="{FF2B5EF4-FFF2-40B4-BE49-F238E27FC236}">
                <a16:creationId xmlns:a16="http://schemas.microsoft.com/office/drawing/2014/main" id="{D12B550A-AB53-4D15-A89E-6EEBB5151B92}"/>
              </a:ext>
            </a:extLst>
          </p:cNvPr>
          <p:cNvSpPr>
            <a:spLocks noGrp="1"/>
          </p:cNvSpPr>
          <p:nvPr>
            <p:ph type="body" sz="quarter" idx="10" hasCustomPrompt="1"/>
          </p:nvPr>
        </p:nvSpPr>
        <p:spPr>
          <a:xfrm>
            <a:off x="2441448" y="1655064"/>
            <a:ext cx="7315200" cy="1143000"/>
          </a:xfrm>
        </p:spPr>
        <p:txBody>
          <a:bodyPr/>
          <a:lstStyle>
            <a:lvl1pPr algn="ctr">
              <a:defRPr sz="8000">
                <a:solidFill>
                  <a:schemeClr val="bg1"/>
                </a:solidFill>
                <a:latin typeface="+mj-lt"/>
              </a:defRPr>
            </a:lvl1pPr>
          </a:lstStyle>
          <a:p>
            <a:pPr lvl="0"/>
            <a:r>
              <a:rPr lang="en-US" dirty="0"/>
              <a:t>Add text</a:t>
            </a:r>
          </a:p>
        </p:txBody>
      </p:sp>
      <p:sp>
        <p:nvSpPr>
          <p:cNvPr id="8" name="Text Placeholder 7">
            <a:extLst>
              <a:ext uri="{FF2B5EF4-FFF2-40B4-BE49-F238E27FC236}">
                <a16:creationId xmlns:a16="http://schemas.microsoft.com/office/drawing/2014/main" id="{7CDE1EB1-91FE-4CB8-81BD-5BBBFC22C672}"/>
              </a:ext>
            </a:extLst>
          </p:cNvPr>
          <p:cNvSpPr>
            <a:spLocks noGrp="1"/>
          </p:cNvSpPr>
          <p:nvPr>
            <p:ph type="body" sz="quarter" idx="11" hasCustomPrompt="1"/>
          </p:nvPr>
        </p:nvSpPr>
        <p:spPr>
          <a:xfrm>
            <a:off x="2898648" y="3027707"/>
            <a:ext cx="6858000" cy="640080"/>
          </a:xfrm>
        </p:spPr>
        <p:txBody>
          <a:bodyPr/>
          <a:lstStyle>
            <a:lvl1pPr algn="ctr">
              <a:defRPr sz="2400">
                <a:solidFill>
                  <a:schemeClr val="bg1"/>
                </a:solidFill>
                <a:latin typeface="+mj-lt"/>
              </a:defRPr>
            </a:lvl1pPr>
          </a:lstStyle>
          <a:p>
            <a:pPr lvl="0"/>
            <a:r>
              <a:rPr lang="en-US" dirty="0"/>
              <a:t>Add text</a:t>
            </a:r>
          </a:p>
        </p:txBody>
      </p:sp>
    </p:spTree>
    <p:extLst>
      <p:ext uri="{BB962C8B-B14F-4D97-AF65-F5344CB8AC3E}">
        <p14:creationId xmlns:p14="http://schemas.microsoft.com/office/powerpoint/2010/main" val="1860281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E11DAB-71A2-44C9-B830-25E19DC5833C}"/>
              </a:ext>
            </a:extLst>
          </p:cNvPr>
          <p:cNvSpPr>
            <a:spLocks noGrp="1"/>
          </p:cNvSpPr>
          <p:nvPr>
            <p:ph type="title" hasCustomPrompt="1"/>
          </p:nvPr>
        </p:nvSpPr>
        <p:spPr>
          <a:xfrm>
            <a:off x="914400" y="914401"/>
            <a:ext cx="6400800" cy="685800"/>
          </a:xfrm>
        </p:spPr>
        <p:txBody>
          <a:bodyPr>
            <a:noAutofit/>
          </a:bodyPr>
          <a:lstStyle>
            <a:lvl1pPr>
              <a:defRPr sz="4000">
                <a:solidFill>
                  <a:schemeClr val="tx1">
                    <a:lumMod val="75000"/>
                    <a:lumOff val="25000"/>
                  </a:schemeClr>
                </a:solidFill>
              </a:defRPr>
            </a:lvl1pPr>
          </a:lstStyle>
          <a:p>
            <a:r>
              <a:rPr lang="en-US" dirty="0"/>
              <a:t>Add title</a:t>
            </a:r>
          </a:p>
        </p:txBody>
      </p:sp>
      <p:sp>
        <p:nvSpPr>
          <p:cNvPr id="10" name="Text Placeholder 9">
            <a:extLst>
              <a:ext uri="{FF2B5EF4-FFF2-40B4-BE49-F238E27FC236}">
                <a16:creationId xmlns:a16="http://schemas.microsoft.com/office/drawing/2014/main" id="{5F9B5FD0-EA88-4EA1-89FF-A0346C36D9C6}"/>
              </a:ext>
            </a:extLst>
          </p:cNvPr>
          <p:cNvSpPr>
            <a:spLocks noGrp="1"/>
          </p:cNvSpPr>
          <p:nvPr>
            <p:ph type="body" sz="quarter" idx="11"/>
          </p:nvPr>
        </p:nvSpPr>
        <p:spPr>
          <a:xfrm>
            <a:off x="914400" y="2203704"/>
            <a:ext cx="6400800" cy="4206240"/>
          </a:xfrm>
        </p:spPr>
        <p:txBody>
          <a:bodyPr>
            <a:normAutofit/>
          </a:bodyPr>
          <a:lstStyle>
            <a:lvl1pPr>
              <a:defRPr sz="1800">
                <a:solidFill>
                  <a:schemeClr val="tx1">
                    <a:lumMod val="75000"/>
                    <a:lumOff val="25000"/>
                  </a:schemeClr>
                </a:solidFill>
              </a:defRPr>
            </a:lvl1pPr>
          </a:lstStyle>
          <a:p>
            <a:pPr lvl="0"/>
            <a:r>
              <a:rPr lang="en-US"/>
              <a:t>Click to edit Master text styles</a:t>
            </a:r>
          </a:p>
        </p:txBody>
      </p:sp>
    </p:spTree>
    <p:extLst>
      <p:ext uri="{BB962C8B-B14F-4D97-AF65-F5344CB8AC3E}">
        <p14:creationId xmlns:p14="http://schemas.microsoft.com/office/powerpoint/2010/main" val="2857116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Custom Layout">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FEE24C-B229-452F-B387-BA3429761CA7}"/>
              </a:ext>
            </a:extLst>
          </p:cNvPr>
          <p:cNvSpPr>
            <a:spLocks noGrp="1"/>
          </p:cNvSpPr>
          <p:nvPr>
            <p:ph type="title" hasCustomPrompt="1"/>
          </p:nvPr>
        </p:nvSpPr>
        <p:spPr>
          <a:xfrm>
            <a:off x="4389119" y="946653"/>
            <a:ext cx="6857999" cy="653547"/>
          </a:xfrm>
        </p:spPr>
        <p:txBody>
          <a:bodyPr>
            <a:normAutofit/>
          </a:bodyPr>
          <a:lstStyle>
            <a:lvl1pPr>
              <a:defRPr sz="4000">
                <a:solidFill>
                  <a:schemeClr val="tx1">
                    <a:lumMod val="75000"/>
                    <a:lumOff val="25000"/>
                  </a:schemeClr>
                </a:solidFill>
              </a:defRPr>
            </a:lvl1pPr>
          </a:lstStyle>
          <a:p>
            <a:r>
              <a:rPr lang="en-US" dirty="0"/>
              <a:t>Add title</a:t>
            </a:r>
          </a:p>
        </p:txBody>
      </p:sp>
      <p:sp>
        <p:nvSpPr>
          <p:cNvPr id="7" name="Text Placeholder 6">
            <a:extLst>
              <a:ext uri="{FF2B5EF4-FFF2-40B4-BE49-F238E27FC236}">
                <a16:creationId xmlns:a16="http://schemas.microsoft.com/office/drawing/2014/main" id="{DFCEFA7B-7934-4EAA-8C20-7D9B03B9E5A3}"/>
              </a:ext>
            </a:extLst>
          </p:cNvPr>
          <p:cNvSpPr>
            <a:spLocks noGrp="1"/>
          </p:cNvSpPr>
          <p:nvPr>
            <p:ph type="body" sz="quarter" idx="11" hasCustomPrompt="1"/>
          </p:nvPr>
        </p:nvSpPr>
        <p:spPr>
          <a:xfrm>
            <a:off x="4389120" y="1981933"/>
            <a:ext cx="6858000" cy="4233672"/>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2930501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a:extLst>
              <a:ext uri="{96DAC541-7B7A-43D3-8B79-37D633B846F1}">
                <asvg:svgBlip xmlns:asvg="http://schemas.microsoft.com/office/drawing/2016/SVG/main" r:embed="rId2"/>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dirty="0"/>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Custom Layout">
    <p:bg>
      <p:bgPr>
        <a:solidFill>
          <a:schemeClr val="accent1">
            <a:lumMod val="75000"/>
          </a:schemeClr>
        </a:solidFill>
        <a:effectLst/>
      </p:bgPr>
    </p:bg>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5106A418-68CC-4D3D-9032-696498842FBD}"/>
              </a:ext>
            </a:extLst>
          </p:cNvPr>
          <p:cNvSpPr>
            <a:spLocks noGrp="1"/>
          </p:cNvSpPr>
          <p:nvPr>
            <p:ph type="title" hasCustomPrompt="1"/>
          </p:nvPr>
        </p:nvSpPr>
        <p:spPr>
          <a:xfrm>
            <a:off x="914400" y="914401"/>
            <a:ext cx="6400800" cy="685800"/>
          </a:xfrm>
        </p:spPr>
        <p:txBody>
          <a:bodyPr>
            <a:no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E93C440-01C8-4E08-A98E-D76F10D08BF4}"/>
              </a:ext>
            </a:extLst>
          </p:cNvPr>
          <p:cNvSpPr>
            <a:spLocks noGrp="1"/>
          </p:cNvSpPr>
          <p:nvPr>
            <p:ph type="body" sz="quarter" idx="11" hasCustomPrompt="1"/>
          </p:nvPr>
        </p:nvSpPr>
        <p:spPr>
          <a:xfrm>
            <a:off x="914400" y="1913064"/>
            <a:ext cx="6858001" cy="427939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560476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7AA20A23-A33B-4A1B-9162-707282E53592}"/>
              </a:ext>
            </a:extLst>
          </p:cNvPr>
          <p:cNvPicPr>
            <a:picLocks noChangeAspect="1"/>
          </p:cNvPicPr>
          <p:nvPr userDrawn="1"/>
        </p:nvPicPr>
        <p:blipFill>
          <a:blip>
            <a:extLst>
              <a:ext uri="{96DAC541-7B7A-43D3-8B79-37D633B846F1}">
                <asvg:svgBlip xmlns:asvg="http://schemas.microsoft.com/office/drawing/2016/SVG/main" r:embed="rId2"/>
              </a:ext>
            </a:extLst>
          </a:blip>
          <a:srcRect b="15602"/>
          <a:stretch>
            <a:fillRect/>
          </a:stretch>
        </p:blipFill>
        <p:spPr>
          <a:xfrm>
            <a:off x="1066800" y="523183"/>
            <a:ext cx="10058400" cy="6334817"/>
          </a:xfrm>
          <a:custGeom>
            <a:avLst/>
            <a:gdLst>
              <a:gd name="connsiteX0" fmla="*/ 0 w 10058400"/>
              <a:gd name="connsiteY0" fmla="*/ 0 h 6334817"/>
              <a:gd name="connsiteX1" fmla="*/ 10058400 w 10058400"/>
              <a:gd name="connsiteY1" fmla="*/ 0 h 6334817"/>
              <a:gd name="connsiteX2" fmla="*/ 10058400 w 10058400"/>
              <a:gd name="connsiteY2" fmla="*/ 6334817 h 6334817"/>
              <a:gd name="connsiteX3" fmla="*/ 0 w 10058400"/>
              <a:gd name="connsiteY3" fmla="*/ 6334817 h 6334817"/>
            </a:gdLst>
            <a:ahLst/>
            <a:cxnLst>
              <a:cxn ang="0">
                <a:pos x="connsiteX0" y="connsiteY0"/>
              </a:cxn>
              <a:cxn ang="0">
                <a:pos x="connsiteX1" y="connsiteY1"/>
              </a:cxn>
              <a:cxn ang="0">
                <a:pos x="connsiteX2" y="connsiteY2"/>
              </a:cxn>
              <a:cxn ang="0">
                <a:pos x="connsiteX3" y="connsiteY3"/>
              </a:cxn>
            </a:cxnLst>
            <a:rect l="l" t="t" r="r" b="b"/>
            <a:pathLst>
              <a:path w="10058400" h="6334817">
                <a:moveTo>
                  <a:pt x="0" y="0"/>
                </a:moveTo>
                <a:lnTo>
                  <a:pt x="10058400" y="0"/>
                </a:lnTo>
                <a:lnTo>
                  <a:pt x="10058400" y="6334817"/>
                </a:lnTo>
                <a:lnTo>
                  <a:pt x="0" y="6334817"/>
                </a:lnTo>
                <a:close/>
              </a:path>
            </a:pathLst>
          </a:custGeom>
        </p:spPr>
      </p:pic>
      <p:sp>
        <p:nvSpPr>
          <p:cNvPr id="5" name="Title 1">
            <a:extLst>
              <a:ext uri="{FF2B5EF4-FFF2-40B4-BE49-F238E27FC236}">
                <a16:creationId xmlns:a16="http://schemas.microsoft.com/office/drawing/2014/main" id="{B136F446-5EA3-48C4-AA8D-AB9850B03B61}"/>
              </a:ext>
            </a:extLst>
          </p:cNvPr>
          <p:cNvSpPr>
            <a:spLocks noGrp="1"/>
          </p:cNvSpPr>
          <p:nvPr>
            <p:ph type="title" hasCustomPrompt="1"/>
          </p:nvPr>
        </p:nvSpPr>
        <p:spPr>
          <a:xfrm>
            <a:off x="2331718" y="1460692"/>
            <a:ext cx="7772402" cy="685800"/>
          </a:xfrm>
        </p:spPr>
        <p:txBody>
          <a:bodyPr>
            <a:normAutofit/>
          </a:bodyPr>
          <a:lstStyle>
            <a:lvl1pPr marL="0" indent="0" algn="ctr">
              <a:buFont typeface="Arial" panose="020B0604020202020204" pitchFamily="34" charset="0"/>
              <a:buNone/>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66B70600-CFB5-4805-BC68-5AE22166B568}"/>
              </a:ext>
            </a:extLst>
          </p:cNvPr>
          <p:cNvSpPr>
            <a:spLocks noGrp="1"/>
          </p:cNvSpPr>
          <p:nvPr>
            <p:ph type="body" sz="quarter" idx="11" hasCustomPrompt="1"/>
          </p:nvPr>
        </p:nvSpPr>
        <p:spPr>
          <a:xfrm>
            <a:off x="2331720" y="2951305"/>
            <a:ext cx="7772400" cy="3456432"/>
          </a:xfrm>
        </p:spPr>
        <p:txBody>
          <a:bodyPr/>
          <a:lstStyle>
            <a:lvl1pPr algn="l">
              <a:defRPr sz="1800">
                <a:solidFill>
                  <a:schemeClr val="tx1">
                    <a:lumMod val="75000"/>
                    <a:lumOff val="25000"/>
                  </a:schemeClr>
                </a:solidFill>
              </a:defRPr>
            </a:lvl1pPr>
          </a:lstStyle>
          <a:p>
            <a:pPr lvl="0"/>
            <a:r>
              <a:rPr lang="en-US" dirty="0"/>
              <a:t>Add text</a:t>
            </a:r>
          </a:p>
        </p:txBody>
      </p:sp>
      <p:pic>
        <p:nvPicPr>
          <p:cNvPr id="2" name="Graphic 1">
            <a:extLst>
              <a:ext uri="{FF2B5EF4-FFF2-40B4-BE49-F238E27FC236}">
                <a16:creationId xmlns:a16="http://schemas.microsoft.com/office/drawing/2014/main" id="{09C8060D-32CA-4A3C-9EAF-A2D3801AB86B}"/>
              </a:ext>
              <a:ext uri="{C183D7F6-B498-43B3-948B-1728B52AA6E4}">
                <adec:decorative xmlns:adec="http://schemas.microsoft.com/office/drawing/2017/decorative" val="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3688022504"/>
      </p:ext>
    </p:extLst>
  </p:cSld>
  <p:clrMapOvr>
    <a:masterClrMapping/>
  </p:clrMapOvr>
  <p:extLst>
    <p:ext uri="{DCECCB84-F9BA-43D5-87BE-67443E8EF086}">
      <p15:sldGuideLst xmlns:p15="http://schemas.microsoft.com/office/powerpoint/2012/main">
        <p15:guide id="1" orient="horz" pos="1728"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Custom Layout">
    <p:bg>
      <p:bgPr>
        <a:solidFill>
          <a:schemeClr val="accent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CC92641-A8C8-41F9-8E1C-7C929693C69C}"/>
              </a:ext>
            </a:extLst>
          </p:cNvPr>
          <p:cNvSpPr>
            <a:spLocks noGrp="1"/>
          </p:cNvSpPr>
          <p:nvPr>
            <p:ph type="title" hasCustomPrompt="1"/>
          </p:nvPr>
        </p:nvSpPr>
        <p:spPr>
          <a:xfrm>
            <a:off x="4389119" y="946653"/>
            <a:ext cx="6857999" cy="653547"/>
          </a:xfrm>
        </p:spPr>
        <p:txBody>
          <a:bodyPr>
            <a:norm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7CC55B6-E9DA-4B68-A0D8-957F46B46517}"/>
              </a:ext>
            </a:extLst>
          </p:cNvPr>
          <p:cNvSpPr>
            <a:spLocks noGrp="1"/>
          </p:cNvSpPr>
          <p:nvPr>
            <p:ph type="body" sz="quarter" idx="11" hasCustomPrompt="1"/>
          </p:nvPr>
        </p:nvSpPr>
        <p:spPr>
          <a:xfrm>
            <a:off x="4389120" y="2062956"/>
            <a:ext cx="6858000" cy="423367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2630451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Custom Layout">
    <p:bg>
      <p:bgPr>
        <a:solidFill>
          <a:schemeClr val="accent4"/>
        </a:solidFill>
        <a:effectLst/>
      </p:bgPr>
    </p:bg>
    <p:spTree>
      <p:nvGrpSpPr>
        <p:cNvPr id="1" name=""/>
        <p:cNvGrpSpPr/>
        <p:nvPr/>
      </p:nvGrpSpPr>
      <p:grpSpPr>
        <a:xfrm>
          <a:off x="0" y="0"/>
          <a:ext cx="0" cy="0"/>
          <a:chOff x="0" y="0"/>
          <a:chExt cx="0" cy="0"/>
        </a:xfrm>
      </p:grpSpPr>
      <p:pic>
        <p:nvPicPr>
          <p:cNvPr id="16" name="Graphic 15">
            <a:extLst>
              <a:ext uri="{FF2B5EF4-FFF2-40B4-BE49-F238E27FC236}">
                <a16:creationId xmlns:a16="http://schemas.microsoft.com/office/drawing/2014/main" id="{C6103AFC-AC4C-4756-AEEE-B0D669AC8C89}"/>
              </a:ext>
            </a:extLst>
          </p:cNvPr>
          <p:cNvPicPr>
            <a:picLocks noChangeAspect="1"/>
          </p:cNvPicPr>
          <p:nvPr userDrawn="1"/>
        </p:nvPicPr>
        <p:blipFill>
          <a:blip>
            <a:extLst>
              <a:ext uri="{96DAC541-7B7A-43D3-8B79-37D633B846F1}">
                <asvg:svgBlip xmlns:asvg="http://schemas.microsoft.com/office/drawing/2016/SVG/main" r:embed="rId2"/>
              </a:ext>
            </a:extLst>
          </a:blip>
          <a:srcRect b="44880"/>
          <a:stretch>
            <a:fillRect/>
          </a:stretch>
        </p:blipFill>
        <p:spPr>
          <a:xfrm>
            <a:off x="878302" y="469222"/>
            <a:ext cx="10424160" cy="6388778"/>
          </a:xfrm>
          <a:custGeom>
            <a:avLst/>
            <a:gdLst>
              <a:gd name="connsiteX0" fmla="*/ 0 w 10424160"/>
              <a:gd name="connsiteY0" fmla="*/ 0 h 6388778"/>
              <a:gd name="connsiteX1" fmla="*/ 10424160 w 10424160"/>
              <a:gd name="connsiteY1" fmla="*/ 0 h 6388778"/>
              <a:gd name="connsiteX2" fmla="*/ 10424160 w 10424160"/>
              <a:gd name="connsiteY2" fmla="*/ 6388778 h 6388778"/>
              <a:gd name="connsiteX3" fmla="*/ 0 w 10424160"/>
              <a:gd name="connsiteY3" fmla="*/ 6388778 h 6388778"/>
            </a:gdLst>
            <a:ahLst/>
            <a:cxnLst>
              <a:cxn ang="0">
                <a:pos x="connsiteX0" y="connsiteY0"/>
              </a:cxn>
              <a:cxn ang="0">
                <a:pos x="connsiteX1" y="connsiteY1"/>
              </a:cxn>
              <a:cxn ang="0">
                <a:pos x="connsiteX2" y="connsiteY2"/>
              </a:cxn>
              <a:cxn ang="0">
                <a:pos x="connsiteX3" y="connsiteY3"/>
              </a:cxn>
            </a:cxnLst>
            <a:rect l="l" t="t" r="r" b="b"/>
            <a:pathLst>
              <a:path w="10424160" h="6388778">
                <a:moveTo>
                  <a:pt x="0" y="0"/>
                </a:moveTo>
                <a:lnTo>
                  <a:pt x="10424160" y="0"/>
                </a:lnTo>
                <a:lnTo>
                  <a:pt x="10424160" y="6388778"/>
                </a:lnTo>
                <a:lnTo>
                  <a:pt x="0" y="6388778"/>
                </a:lnTo>
                <a:close/>
              </a:path>
            </a:pathLst>
          </a:custGeom>
        </p:spPr>
      </p:pic>
      <p:sp>
        <p:nvSpPr>
          <p:cNvPr id="5" name="Title 1">
            <a:extLst>
              <a:ext uri="{FF2B5EF4-FFF2-40B4-BE49-F238E27FC236}">
                <a16:creationId xmlns:a16="http://schemas.microsoft.com/office/drawing/2014/main" id="{A4604EF9-570E-48F5-BA06-DEB9EB7F7D59}"/>
              </a:ext>
            </a:extLst>
          </p:cNvPr>
          <p:cNvSpPr>
            <a:spLocks noGrp="1"/>
          </p:cNvSpPr>
          <p:nvPr>
            <p:ph type="title" hasCustomPrompt="1"/>
          </p:nvPr>
        </p:nvSpPr>
        <p:spPr>
          <a:xfrm>
            <a:off x="3657599" y="1460692"/>
            <a:ext cx="6857999"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2" name="Text Placeholder 11">
            <a:extLst>
              <a:ext uri="{FF2B5EF4-FFF2-40B4-BE49-F238E27FC236}">
                <a16:creationId xmlns:a16="http://schemas.microsoft.com/office/drawing/2014/main" id="{F0B30880-FB83-4FD8-B7A4-675D68A47928}"/>
              </a:ext>
            </a:extLst>
          </p:cNvPr>
          <p:cNvSpPr>
            <a:spLocks noGrp="1"/>
          </p:cNvSpPr>
          <p:nvPr>
            <p:ph type="body" sz="quarter" idx="11" hasCustomPrompt="1"/>
          </p:nvPr>
        </p:nvSpPr>
        <p:spPr>
          <a:xfrm>
            <a:off x="3657600" y="2438570"/>
            <a:ext cx="6858000" cy="3950208"/>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838183944"/>
      </p:ext>
    </p:extLst>
  </p:cSld>
  <p:clrMapOvr>
    <a:masterClrMapping/>
  </p:clrMapOvr>
  <p:extLst>
    <p:ext uri="{DCECCB84-F9BA-43D5-87BE-67443E8EF086}">
      <p15:sldGuideLst xmlns:p15="http://schemas.microsoft.com/office/powerpoint/2012/main">
        <p15:guide id="1" orient="horz" pos="1296"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9775E2-26ED-4CEF-94F6-7C85D113D53B}"/>
              </a:ext>
            </a:extLst>
          </p:cNvPr>
          <p:cNvSpPr>
            <a:spLocks noGrp="1"/>
          </p:cNvSpPr>
          <p:nvPr>
            <p:ph type="title"/>
          </p:nvPr>
        </p:nvSpPr>
        <p:spPr>
          <a:xfrm>
            <a:off x="914400" y="946653"/>
            <a:ext cx="10058400" cy="1325563"/>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BF32AB5-76E2-49F4-96EE-B419AF1F03C2}"/>
              </a:ext>
            </a:extLst>
          </p:cNvPr>
          <p:cNvSpPr>
            <a:spLocks noGrp="1"/>
          </p:cNvSpPr>
          <p:nvPr>
            <p:ph type="body" idx="1"/>
          </p:nvPr>
        </p:nvSpPr>
        <p:spPr>
          <a:xfrm>
            <a:off x="914400" y="2294859"/>
            <a:ext cx="10058400" cy="372093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660577"/>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7" r:id="rId3"/>
    <p:sldLayoutId id="2147483662" r:id="rId4"/>
    <p:sldLayoutId id="2147483663" r:id="rId5"/>
    <p:sldLayoutId id="2147483664" r:id="rId6"/>
    <p:sldLayoutId id="2147483665" r:id="rId7"/>
    <p:sldLayoutId id="214748366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 userDrawn="1">
          <p15:clr>
            <a:srgbClr val="F26B43"/>
          </p15:clr>
        </p15:guide>
        <p15:guide id="2" pos="576" userDrawn="1">
          <p15:clr>
            <a:srgbClr val="F26B43"/>
          </p15:clr>
        </p15:guide>
        <p15:guide id="3" pos="7104" userDrawn="1">
          <p15:clr>
            <a:srgbClr val="F26B43"/>
          </p15:clr>
        </p15:guide>
        <p15:guide id="4" orient="horz" pos="3744" userDrawn="1">
          <p15:clr>
            <a:srgbClr val="F26B43"/>
          </p15:clr>
        </p15:guide>
        <p15:guide id="5" pos="2760" userDrawn="1">
          <p15:clr>
            <a:srgbClr val="F26B43"/>
          </p15:clr>
        </p15:guide>
        <p15:guide id="6" pos="4944" userDrawn="1">
          <p15:clr>
            <a:srgbClr val="F26B43"/>
          </p15:clr>
        </p15:guide>
        <p15:guide id="7" orient="horz" pos="4032"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sv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svg"/></Relationships>
</file>

<file path=ppt/slides/_rels/slide2.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s://freesvg.org/open-book-vector-illustration" TargetMode="External"/><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7E3D5-B129-455A-8D61-5DE355CFB91F}"/>
              </a:ext>
            </a:extLst>
          </p:cNvPr>
          <p:cNvSpPr>
            <a:spLocks noGrp="1"/>
          </p:cNvSpPr>
          <p:nvPr>
            <p:ph type="title"/>
          </p:nvPr>
        </p:nvSpPr>
        <p:spPr/>
        <p:txBody>
          <a:bodyPr>
            <a:noAutofit/>
          </a:bodyPr>
          <a:lstStyle/>
          <a:p>
            <a:r>
              <a:rPr lang="en-US" dirty="0">
                <a:latin typeface="+mj-lt"/>
              </a:rPr>
              <a:t>Meadowcroft </a:t>
            </a:r>
            <a:r>
              <a:rPr lang="en-US" dirty="0"/>
              <a:t>Primary</a:t>
            </a:r>
            <a:r>
              <a:rPr lang="en-US" dirty="0">
                <a:latin typeface="+mj-lt"/>
              </a:rPr>
              <a:t> school </a:t>
            </a:r>
            <a:br>
              <a:rPr lang="en-US" dirty="0">
                <a:latin typeface="+mj-lt"/>
              </a:rPr>
            </a:br>
            <a:endParaRPr lang="en-US" dirty="0"/>
          </a:p>
        </p:txBody>
      </p:sp>
      <p:sp>
        <p:nvSpPr>
          <p:cNvPr id="3" name="Text Placeholder 2">
            <a:extLst>
              <a:ext uri="{FF2B5EF4-FFF2-40B4-BE49-F238E27FC236}">
                <a16:creationId xmlns:a16="http://schemas.microsoft.com/office/drawing/2014/main" id="{EDE512D6-1B42-4E1C-AEE3-478A340AC162}"/>
              </a:ext>
            </a:extLst>
          </p:cNvPr>
          <p:cNvSpPr>
            <a:spLocks noGrp="1"/>
          </p:cNvSpPr>
          <p:nvPr>
            <p:ph type="body" sz="quarter" idx="10"/>
          </p:nvPr>
        </p:nvSpPr>
        <p:spPr>
          <a:xfrm>
            <a:off x="1291811" y="1736037"/>
            <a:ext cx="10071673" cy="1860032"/>
          </a:xfrm>
        </p:spPr>
        <p:txBody>
          <a:bodyPr>
            <a:normAutofit/>
          </a:bodyPr>
          <a:lstStyle/>
          <a:p>
            <a:r>
              <a:rPr lang="en-US" sz="6000" dirty="0"/>
              <a:t>Welcome to Badger class</a:t>
            </a:r>
          </a:p>
        </p:txBody>
      </p:sp>
      <p:sp>
        <p:nvSpPr>
          <p:cNvPr id="4" name="Text Placeholder 3">
            <a:extLst>
              <a:ext uri="{FF2B5EF4-FFF2-40B4-BE49-F238E27FC236}">
                <a16:creationId xmlns:a16="http://schemas.microsoft.com/office/drawing/2014/main" id="{88B348B4-1179-40C0-B903-717D79F0A399}"/>
              </a:ext>
            </a:extLst>
          </p:cNvPr>
          <p:cNvSpPr>
            <a:spLocks noGrp="1"/>
          </p:cNvSpPr>
          <p:nvPr>
            <p:ph type="body" sz="quarter" idx="11"/>
          </p:nvPr>
        </p:nvSpPr>
        <p:spPr/>
        <p:txBody>
          <a:bodyPr vert="horz" lIns="91440" tIns="45720" rIns="91440" bIns="45720" rtlCol="0" anchor="t">
            <a:normAutofit/>
          </a:bodyPr>
          <a:lstStyle/>
          <a:p>
            <a:endParaRPr lang="en-US" dirty="0">
              <a:latin typeface="+mj-lt"/>
            </a:endParaRPr>
          </a:p>
          <a:p>
            <a:endParaRPr lang="en-US" dirty="0"/>
          </a:p>
        </p:txBody>
      </p:sp>
      <p:pic>
        <p:nvPicPr>
          <p:cNvPr id="12" name="Graphic 11" descr="Illustration of a pencil character ">
            <a:extLst>
              <a:ext uri="{FF2B5EF4-FFF2-40B4-BE49-F238E27FC236}">
                <a16:creationId xmlns:a16="http://schemas.microsoft.com/office/drawing/2014/main" id="{937FAC84-23F1-401F-A313-68AD63D601F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21077964">
            <a:off x="529028" y="4094001"/>
            <a:ext cx="1155789" cy="1971643"/>
          </a:xfrm>
          <a:prstGeom prst="rect">
            <a:avLst/>
          </a:prstGeom>
        </p:spPr>
      </p:pic>
      <p:pic>
        <p:nvPicPr>
          <p:cNvPr id="8" name="Graphic 7" descr="Illustration of a blue bag of school supplies character ">
            <a:extLst>
              <a:ext uri="{FF2B5EF4-FFF2-40B4-BE49-F238E27FC236}">
                <a16:creationId xmlns:a16="http://schemas.microsoft.com/office/drawing/2014/main" id="{F3A63EAE-D921-4D74-B1C8-6D0E847DFDD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056633" y="4334951"/>
            <a:ext cx="2483858" cy="1709233"/>
          </a:xfrm>
          <a:prstGeom prst="rect">
            <a:avLst/>
          </a:prstGeom>
        </p:spPr>
      </p:pic>
      <p:pic>
        <p:nvPicPr>
          <p:cNvPr id="10" name="Graphic 9" descr="Illustration of a purple book character ">
            <a:extLst>
              <a:ext uri="{FF2B5EF4-FFF2-40B4-BE49-F238E27FC236}">
                <a16:creationId xmlns:a16="http://schemas.microsoft.com/office/drawing/2014/main" id="{8A4FC9B1-AAE5-49E7-9209-B1CD7DC8CD9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flipH="1">
            <a:off x="5008482" y="4068027"/>
            <a:ext cx="1775352" cy="2059055"/>
          </a:xfrm>
          <a:prstGeom prst="rect">
            <a:avLst/>
          </a:prstGeom>
        </p:spPr>
      </p:pic>
      <p:pic>
        <p:nvPicPr>
          <p:cNvPr id="6" name="Graphic 5" descr="Illustration of a globe character ">
            <a:extLst>
              <a:ext uri="{FF2B5EF4-FFF2-40B4-BE49-F238E27FC236}">
                <a16:creationId xmlns:a16="http://schemas.microsoft.com/office/drawing/2014/main" id="{A1CF0450-3738-4D52-BF18-A90C1F16AC6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339395" y="4295343"/>
            <a:ext cx="2213723" cy="1748841"/>
          </a:xfrm>
          <a:prstGeom prst="rect">
            <a:avLst/>
          </a:prstGeom>
        </p:spPr>
      </p:pic>
      <p:pic>
        <p:nvPicPr>
          <p:cNvPr id="5" name="Picture 4">
            <a:extLst>
              <a:ext uri="{FF2B5EF4-FFF2-40B4-BE49-F238E27FC236}">
                <a16:creationId xmlns:a16="http://schemas.microsoft.com/office/drawing/2014/main" id="{56C4EC2F-FDC3-464D-89A3-9561B91D6727}"/>
              </a:ext>
            </a:extLst>
          </p:cNvPr>
          <p:cNvPicPr>
            <a:picLocks noChangeAspect="1"/>
          </p:cNvPicPr>
          <p:nvPr/>
        </p:nvPicPr>
        <p:blipFill>
          <a:blip r:embed="rId6"/>
          <a:stretch>
            <a:fillRect/>
          </a:stretch>
        </p:blipFill>
        <p:spPr>
          <a:xfrm>
            <a:off x="9293352" y="2434441"/>
            <a:ext cx="3258809" cy="4269040"/>
          </a:xfrm>
          <a:prstGeom prst="rect">
            <a:avLst/>
          </a:prstGeom>
        </p:spPr>
      </p:pic>
    </p:spTree>
    <p:extLst>
      <p:ext uri="{BB962C8B-B14F-4D97-AF65-F5344CB8AC3E}">
        <p14:creationId xmlns:p14="http://schemas.microsoft.com/office/powerpoint/2010/main" val="2437550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Welcome Parents!</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914400" y="1949061"/>
            <a:ext cx="7080421" cy="4206240"/>
          </a:xfrm>
        </p:spPr>
        <p:txBody>
          <a:bodyPr vert="horz" lIns="91440" tIns="45720" rIns="91440" bIns="45720" rtlCol="0" anchor="t">
            <a:normAutofit/>
          </a:bodyPr>
          <a:lstStyle/>
          <a:p>
            <a:pPr eaLnBrk="1" hangingPunct="1"/>
            <a:r>
              <a:rPr lang="en-GB" altLang="en-US" sz="3600" dirty="0"/>
              <a:t>Meet the team: </a:t>
            </a:r>
          </a:p>
          <a:p>
            <a:pPr eaLnBrk="1" hangingPunct="1"/>
            <a:endParaRPr lang="en-GB" altLang="en-US" sz="3600" dirty="0"/>
          </a:p>
          <a:p>
            <a:pPr eaLnBrk="1" hangingPunct="1"/>
            <a:r>
              <a:rPr lang="en-GB" altLang="en-US" sz="3600" dirty="0"/>
              <a:t>Mrs Mills - Class Teacher</a:t>
            </a:r>
          </a:p>
          <a:p>
            <a:r>
              <a:rPr lang="en-GB" altLang="en-US" sz="3600" dirty="0"/>
              <a:t>Miss Latham, Miss Bridges, Mrs Raven, Mrs Rhodes, Miss Timbrell and Mrs Scott – Teaching Assistants </a:t>
            </a:r>
            <a:endParaRPr lang="en-GB" altLang="en-US" sz="3600" dirty="0">
              <a:cs typeface="Quire Sans"/>
            </a:endParaRPr>
          </a:p>
          <a:p>
            <a:endParaRPr lang="en-GB" altLang="en-US" sz="3600" dirty="0">
              <a:cs typeface="Quire Sans"/>
            </a:endParaRPr>
          </a:p>
          <a:p>
            <a:pPr eaLnBrk="1" hangingPunct="1"/>
            <a:endParaRPr lang="en-GB" altLang="en-US" sz="3600" dirty="0"/>
          </a:p>
          <a:p>
            <a:endParaRPr lang="en-GB" altLang="en-US" sz="3600" dirty="0">
              <a:cs typeface="Quire Sans"/>
            </a:endParaRPr>
          </a:p>
          <a:p>
            <a:endParaRPr lang="en-US" dirty="0">
              <a:cs typeface="Quire Sans"/>
            </a:endParaRPr>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 name="Graphic 9" descr="Illustration of a blue bag of school supplies character ">
            <a:extLst>
              <a:ext uri="{FF2B5EF4-FFF2-40B4-BE49-F238E27FC236}">
                <a16:creationId xmlns:a16="http://schemas.microsoft.com/office/drawing/2014/main" id="{6F5EC1ED-E527-4E5A-A0D8-3D0719060D1D}"/>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8548159" y="2203704"/>
            <a:ext cx="3444298" cy="2422061"/>
          </a:xfrm>
          <a:prstGeom prst="rect">
            <a:avLst/>
          </a:prstGeom>
        </p:spPr>
      </p:pic>
    </p:spTree>
    <p:extLst>
      <p:ext uri="{BB962C8B-B14F-4D97-AF65-F5344CB8AC3E}">
        <p14:creationId xmlns:p14="http://schemas.microsoft.com/office/powerpoint/2010/main" val="3001952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34B320A-560D-4493-AA6A-79A2C8DC387F}"/>
              </a:ext>
            </a:extLst>
          </p:cNvPr>
          <p:cNvSpPr>
            <a:spLocks noGrp="1"/>
          </p:cNvSpPr>
          <p:nvPr>
            <p:ph type="title"/>
          </p:nvPr>
        </p:nvSpPr>
        <p:spPr/>
        <p:txBody>
          <a:bodyPr/>
          <a:lstStyle/>
          <a:p>
            <a:pPr algn="ctr"/>
            <a:r>
              <a:rPr lang="en-US" dirty="0"/>
              <a:t>A day in Badger Class</a:t>
            </a:r>
          </a:p>
        </p:txBody>
      </p:sp>
      <p:sp>
        <p:nvSpPr>
          <p:cNvPr id="3" name="Text Placeholder 2">
            <a:extLst>
              <a:ext uri="{FF2B5EF4-FFF2-40B4-BE49-F238E27FC236}">
                <a16:creationId xmlns:a16="http://schemas.microsoft.com/office/drawing/2014/main" id="{E9A2FFE3-A7C7-9249-96D4-8D9AC15E0150}"/>
              </a:ext>
            </a:extLst>
          </p:cNvPr>
          <p:cNvSpPr>
            <a:spLocks noGrp="1"/>
          </p:cNvSpPr>
          <p:nvPr>
            <p:ph type="body" sz="quarter" idx="11"/>
          </p:nvPr>
        </p:nvSpPr>
        <p:spPr>
          <a:xfrm>
            <a:off x="1444832" y="2434442"/>
            <a:ext cx="8659290" cy="4423558"/>
          </a:xfrm>
        </p:spPr>
        <p:txBody>
          <a:bodyPr vert="horz" lIns="91440" tIns="45720" rIns="91440" bIns="45720" rtlCol="0" anchor="t">
            <a:normAutofit fontScale="92500" lnSpcReduction="20000"/>
          </a:bodyPr>
          <a:lstStyle/>
          <a:p>
            <a:pPr>
              <a:defRPr/>
            </a:pPr>
            <a:r>
              <a:rPr lang="en-GB" altLang="en-US" sz="2400" dirty="0"/>
              <a:t>Doors open -  </a:t>
            </a:r>
            <a:r>
              <a:rPr lang="en-GB" altLang="en-US" sz="2400" b="1" u="sng" dirty="0"/>
              <a:t>8.30am</a:t>
            </a:r>
          </a:p>
          <a:p>
            <a:pPr>
              <a:defRPr/>
            </a:pPr>
            <a:r>
              <a:rPr lang="en-GB" altLang="en-US" sz="2400" dirty="0"/>
              <a:t>Registration -  </a:t>
            </a:r>
            <a:r>
              <a:rPr lang="en-GB" altLang="en-US" sz="2400" b="1" dirty="0"/>
              <a:t>8.45am</a:t>
            </a:r>
          </a:p>
          <a:p>
            <a:pPr>
              <a:defRPr/>
            </a:pPr>
            <a:r>
              <a:rPr lang="en-GB" altLang="en-US" sz="2400" dirty="0"/>
              <a:t>Assembly – </a:t>
            </a:r>
            <a:r>
              <a:rPr lang="en-GB" altLang="en-US" sz="2400" b="1" dirty="0"/>
              <a:t>8:50am</a:t>
            </a:r>
            <a:endParaRPr lang="en-GB" altLang="en-US" sz="2400" b="1" dirty="0">
              <a:cs typeface="Quire Sans"/>
            </a:endParaRPr>
          </a:p>
          <a:p>
            <a:pPr>
              <a:defRPr/>
            </a:pPr>
            <a:r>
              <a:rPr lang="en-GB" altLang="en-US" sz="2400" dirty="0"/>
              <a:t>Morning session with a break for 15 minutes</a:t>
            </a:r>
          </a:p>
          <a:p>
            <a:pPr lvl="1">
              <a:defRPr/>
            </a:pPr>
            <a:r>
              <a:rPr lang="en-GB" altLang="en-US" sz="2000" dirty="0"/>
              <a:t>Phonics, English, Handwriting and Maths</a:t>
            </a:r>
          </a:p>
          <a:p>
            <a:pPr>
              <a:defRPr/>
            </a:pPr>
            <a:r>
              <a:rPr lang="en-GB" altLang="en-US" sz="1900" dirty="0"/>
              <a:t>Lunch-</a:t>
            </a:r>
            <a:r>
              <a:rPr lang="en-GB" altLang="en-US" sz="1900" b="1" dirty="0"/>
              <a:t>11.45pm</a:t>
            </a:r>
          </a:p>
          <a:p>
            <a:pPr marL="457200" lvl="1" indent="0">
              <a:buFontTx/>
              <a:buNone/>
              <a:defRPr/>
            </a:pPr>
            <a:r>
              <a:rPr lang="en-GB" altLang="en-US" sz="2000" dirty="0"/>
              <a:t>Followed by playtime </a:t>
            </a:r>
          </a:p>
          <a:p>
            <a:pPr>
              <a:defRPr/>
            </a:pPr>
            <a:r>
              <a:rPr lang="en-GB" altLang="en-US" sz="2400" dirty="0"/>
              <a:t>Afternoon session-</a:t>
            </a:r>
            <a:r>
              <a:rPr lang="en-GB" altLang="en-US" sz="2400" b="1" dirty="0"/>
              <a:t>12.45pm</a:t>
            </a:r>
          </a:p>
          <a:p>
            <a:pPr marL="457200" lvl="1" indent="0">
              <a:buFontTx/>
              <a:buNone/>
              <a:defRPr/>
            </a:pPr>
            <a:r>
              <a:rPr lang="en-GB" altLang="en-US" sz="2000" dirty="0"/>
              <a:t>Guided Reading and Foundation subjects</a:t>
            </a:r>
          </a:p>
          <a:p>
            <a:pPr>
              <a:defRPr/>
            </a:pPr>
            <a:r>
              <a:rPr lang="en-GB" altLang="en-US" sz="2400" dirty="0"/>
              <a:t>Home time - </a:t>
            </a:r>
            <a:r>
              <a:rPr lang="en-GB" altLang="en-US" sz="2400" b="1" u="sng" dirty="0"/>
              <a:t>3.15 pm</a:t>
            </a:r>
          </a:p>
          <a:p>
            <a:pPr>
              <a:defRPr/>
            </a:pPr>
            <a:endParaRPr lang="en-GB" altLang="en-US" sz="2400" dirty="0"/>
          </a:p>
          <a:p>
            <a:pPr marL="0" indent="0">
              <a:buNone/>
              <a:defRPr/>
            </a:pPr>
            <a:r>
              <a:rPr lang="en-GB" altLang="en-US" sz="2400" dirty="0"/>
              <a:t>Breakfast club and after school club are available – these need to be booked in advance. </a:t>
            </a:r>
          </a:p>
          <a:p>
            <a:endParaRPr lang="en-US" dirty="0"/>
          </a:p>
          <a:p>
            <a:endParaRPr lang="en-US" dirty="0"/>
          </a:p>
        </p:txBody>
      </p:sp>
      <p:pic>
        <p:nvPicPr>
          <p:cNvPr id="4" name="Picture 3">
            <a:extLst>
              <a:ext uri="{FF2B5EF4-FFF2-40B4-BE49-F238E27FC236}">
                <a16:creationId xmlns:a16="http://schemas.microsoft.com/office/drawing/2014/main" id="{E1030449-57AC-4E46-B010-CB7F5BB3D050}"/>
              </a:ext>
            </a:extLst>
          </p:cNvPr>
          <p:cNvPicPr>
            <a:picLocks noChangeAspect="1"/>
          </p:cNvPicPr>
          <p:nvPr/>
        </p:nvPicPr>
        <p:blipFill rotWithShape="1">
          <a:blip r:embed="rId2"/>
          <a:srcRect l="12913" r="13033"/>
          <a:stretch/>
        </p:blipFill>
        <p:spPr>
          <a:xfrm>
            <a:off x="8075221" y="2434442"/>
            <a:ext cx="2671948" cy="1598489"/>
          </a:xfrm>
          <a:prstGeom prst="rect">
            <a:avLst/>
          </a:prstGeom>
        </p:spPr>
      </p:pic>
    </p:spTree>
    <p:extLst>
      <p:ext uri="{BB962C8B-B14F-4D97-AF65-F5344CB8AC3E}">
        <p14:creationId xmlns:p14="http://schemas.microsoft.com/office/powerpoint/2010/main" val="5249395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4199114" y="210383"/>
            <a:ext cx="6857999" cy="653547"/>
          </a:xfrm>
        </p:spPr>
        <p:txBody>
          <a:bodyPr/>
          <a:lstStyle/>
          <a:p>
            <a:r>
              <a:rPr lang="en-US" dirty="0"/>
              <a:t>Intervention Groups</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3958541" y="973731"/>
            <a:ext cx="8011785" cy="5759577"/>
          </a:xfrm>
        </p:spPr>
        <p:txBody>
          <a:bodyPr vert="horz" lIns="91440" tIns="45720" rIns="91440" bIns="45720" rtlCol="0" anchor="t">
            <a:normAutofit/>
          </a:bodyPr>
          <a:lstStyle/>
          <a:p>
            <a:pPr eaLnBrk="1" hangingPunct="1"/>
            <a:r>
              <a:rPr lang="en-GB" altLang="en-US" sz="2800" dirty="0"/>
              <a:t>Over and above the work done in class it may be felt that your child will benefit from extra support with their learning. </a:t>
            </a:r>
          </a:p>
          <a:p>
            <a:pPr eaLnBrk="1" hangingPunct="1"/>
            <a:r>
              <a:rPr lang="en-GB" altLang="en-US" sz="2800" dirty="0"/>
              <a:t>Intervention groups will vary in size and will concentrate on different aspects of work. </a:t>
            </a:r>
          </a:p>
          <a:p>
            <a:pPr eaLnBrk="1" hangingPunct="1"/>
            <a:r>
              <a:rPr lang="en-GB" altLang="en-US" sz="2800" dirty="0"/>
              <a:t>The most likely are handwriting, maths, reading or writing. </a:t>
            </a:r>
          </a:p>
          <a:p>
            <a:r>
              <a:rPr lang="en-GB" altLang="en-US" sz="2800" dirty="0"/>
              <a:t>These groups are popular with the children as they feel special and are able to take part in practical activities.</a:t>
            </a:r>
            <a:endParaRPr lang="en-GB" altLang="en-US" sz="2800" dirty="0">
              <a:cs typeface="Quire Sans"/>
            </a:endParaRPr>
          </a:p>
          <a:p>
            <a:pPr eaLnBrk="1" hangingPunct="1"/>
            <a:r>
              <a:rPr lang="en-GB" altLang="en-US" sz="2800" dirty="0"/>
              <a:t>If we are concerned about your child’s progress, we will speak to you and of course you can approach us if you have any concerns.</a:t>
            </a:r>
          </a:p>
          <a:p>
            <a:pPr marL="0" indent="0" algn="ctr" eaLnBrk="1" hangingPunct="1">
              <a:spcBef>
                <a:spcPct val="0"/>
              </a:spcBef>
              <a:buNone/>
              <a:defRPr/>
            </a:pPr>
            <a:endParaRPr lang="en-GB" altLang="en-US" sz="1800" dirty="0"/>
          </a:p>
          <a:p>
            <a:pPr marL="342900" indent="-342900">
              <a:lnSpc>
                <a:spcPts val="2800"/>
              </a:lnSpc>
              <a:buFont typeface="Arial" panose="020B0604020202020204" pitchFamily="34" charset="0"/>
              <a:buChar char="•"/>
            </a:pPr>
            <a:endParaRPr lang="en-US" dirty="0"/>
          </a:p>
          <a:p>
            <a:pPr marL="342900" indent="-342900">
              <a:lnSpc>
                <a:spcPts val="2800"/>
              </a:lnSpc>
              <a:buFont typeface="Arial" panose="020B0604020202020204" pitchFamily="34" charset="0"/>
              <a:buChar char="•"/>
            </a:pPr>
            <a:endParaRPr lang="en-US" dirty="0"/>
          </a:p>
          <a:p>
            <a:endParaRPr lang="en-US" dirty="0"/>
          </a:p>
          <a:p>
            <a:endParaRPr lang="en-US" dirty="0"/>
          </a:p>
        </p:txBody>
      </p:sp>
      <p:pic>
        <p:nvPicPr>
          <p:cNvPr id="2" name="Picture 1">
            <a:extLst>
              <a:ext uri="{FF2B5EF4-FFF2-40B4-BE49-F238E27FC236}">
                <a16:creationId xmlns:a16="http://schemas.microsoft.com/office/drawing/2014/main" id="{79F734E1-DE29-4807-9F92-777276E5A77A}"/>
              </a:ext>
            </a:extLst>
          </p:cNvPr>
          <p:cNvPicPr>
            <a:picLocks noChangeAspect="1"/>
          </p:cNvPicPr>
          <p:nvPr/>
        </p:nvPicPr>
        <p:blipFill rotWithShape="1">
          <a:blip r:embed="rId2"/>
          <a:srcRect l="6150" t="12467" r="5826" b="13228"/>
          <a:stretch/>
        </p:blipFill>
        <p:spPr>
          <a:xfrm>
            <a:off x="83126" y="2363189"/>
            <a:ext cx="3634843" cy="1769424"/>
          </a:xfrm>
          <a:prstGeom prst="rect">
            <a:avLst/>
          </a:prstGeom>
        </p:spPr>
      </p:pic>
    </p:spTree>
    <p:extLst>
      <p:ext uri="{BB962C8B-B14F-4D97-AF65-F5344CB8AC3E}">
        <p14:creationId xmlns:p14="http://schemas.microsoft.com/office/powerpoint/2010/main" val="3406951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DD2B8-4CE7-4A09-A0BC-64D1AEDC9525}"/>
              </a:ext>
            </a:extLst>
          </p:cNvPr>
          <p:cNvSpPr>
            <a:spLocks noGrp="1"/>
          </p:cNvSpPr>
          <p:nvPr>
            <p:ph type="title"/>
          </p:nvPr>
        </p:nvSpPr>
        <p:spPr>
          <a:xfrm>
            <a:off x="4126066" y="333476"/>
            <a:ext cx="6857999" cy="653547"/>
          </a:xfrm>
        </p:spPr>
        <p:txBody>
          <a:bodyPr/>
          <a:lstStyle/>
          <a:p>
            <a:r>
              <a:rPr lang="en-GB" dirty="0"/>
              <a:t>Reading </a:t>
            </a:r>
          </a:p>
        </p:txBody>
      </p:sp>
      <p:sp>
        <p:nvSpPr>
          <p:cNvPr id="3" name="Text Placeholder 2">
            <a:extLst>
              <a:ext uri="{FF2B5EF4-FFF2-40B4-BE49-F238E27FC236}">
                <a16:creationId xmlns:a16="http://schemas.microsoft.com/office/drawing/2014/main" id="{E317B02A-2BD0-4B0B-882A-F3F9EABE40FA}"/>
              </a:ext>
            </a:extLst>
          </p:cNvPr>
          <p:cNvSpPr>
            <a:spLocks noGrp="1"/>
          </p:cNvSpPr>
          <p:nvPr>
            <p:ph type="body" sz="quarter" idx="11"/>
          </p:nvPr>
        </p:nvSpPr>
        <p:spPr>
          <a:xfrm>
            <a:off x="3627121" y="1771761"/>
            <a:ext cx="7619999" cy="4919663"/>
          </a:xfrm>
        </p:spPr>
        <p:txBody>
          <a:bodyPr vert="horz" lIns="91440" tIns="45720" rIns="91440" bIns="45720" rtlCol="0" anchor="t">
            <a:noAutofit/>
          </a:bodyPr>
          <a:lstStyle/>
          <a:p>
            <a:pPr>
              <a:lnSpc>
                <a:spcPct val="120000"/>
              </a:lnSpc>
            </a:pPr>
            <a:r>
              <a:rPr lang="en-GB" sz="1900" dirty="0"/>
              <a:t>Please encourage reading as often as possible. Children are encouraged to read every evening. They do not need to read the entire book but reading regularly will enable their fluency and comprehension to develop further. In Badger class the children take ownership of their reading books and choose their own book from our school library. </a:t>
            </a:r>
            <a:endParaRPr lang="en-GB" sz="1900" dirty="0">
              <a:cs typeface="Quire Sans"/>
            </a:endParaRPr>
          </a:p>
          <a:p>
            <a:endParaRPr lang="en-GB" sz="1900" dirty="0">
              <a:cs typeface="Quire Sans"/>
            </a:endParaRPr>
          </a:p>
          <a:p>
            <a:pPr>
              <a:lnSpc>
                <a:spcPct val="120000"/>
              </a:lnSpc>
            </a:pPr>
            <a:r>
              <a:rPr lang="en-GB" sz="1900" dirty="0">
                <a:cs typeface="Quire Sans"/>
              </a:rPr>
              <a:t>We will be launching a new way to record your home reading – watch this space!</a:t>
            </a:r>
          </a:p>
          <a:p>
            <a:pPr>
              <a:lnSpc>
                <a:spcPct val="120000"/>
              </a:lnSpc>
            </a:pPr>
            <a:endParaRPr lang="en-GB" sz="1900" dirty="0">
              <a:cs typeface="Quire Sans"/>
            </a:endParaRPr>
          </a:p>
        </p:txBody>
      </p:sp>
      <p:pic>
        <p:nvPicPr>
          <p:cNvPr id="4" name="Picture 3">
            <a:extLst>
              <a:ext uri="{FF2B5EF4-FFF2-40B4-BE49-F238E27FC236}">
                <a16:creationId xmlns:a16="http://schemas.microsoft.com/office/drawing/2014/main" id="{4C4AFED4-17A1-44B1-9503-ED0F1A2BE575}"/>
              </a:ext>
            </a:extLst>
          </p:cNvPr>
          <p:cNvPicPr>
            <a:picLocks noChangeAspect="1"/>
          </p:cNvPicPr>
          <p:nvPr/>
        </p:nvPicPr>
        <p:blipFill>
          <a:blip r:embed="rId2"/>
          <a:stretch>
            <a:fillRect/>
          </a:stretch>
        </p:blipFill>
        <p:spPr>
          <a:xfrm>
            <a:off x="944880" y="1981933"/>
            <a:ext cx="2237426" cy="2712955"/>
          </a:xfrm>
          <a:prstGeom prst="rect">
            <a:avLst/>
          </a:prstGeom>
        </p:spPr>
      </p:pic>
    </p:spTree>
    <p:extLst>
      <p:ext uri="{BB962C8B-B14F-4D97-AF65-F5344CB8AC3E}">
        <p14:creationId xmlns:p14="http://schemas.microsoft.com/office/powerpoint/2010/main" val="18300454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B7C4AF-BB0C-400D-A8AA-F137B0266E2D}"/>
              </a:ext>
            </a:extLst>
          </p:cNvPr>
          <p:cNvSpPr>
            <a:spLocks noGrp="1"/>
          </p:cNvSpPr>
          <p:nvPr>
            <p:ph type="title"/>
          </p:nvPr>
        </p:nvSpPr>
        <p:spPr/>
        <p:txBody>
          <a:bodyPr/>
          <a:lstStyle/>
          <a:p>
            <a:r>
              <a:rPr lang="en-US" dirty="0"/>
              <a:t>Physical Education</a:t>
            </a:r>
          </a:p>
        </p:txBody>
      </p:sp>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193472" y="1947209"/>
            <a:ext cx="7600738" cy="4233672"/>
          </a:xfrm>
        </p:spPr>
        <p:txBody>
          <a:bodyPr vert="horz" lIns="91440" tIns="45720" rIns="91440" bIns="45720" rtlCol="0" anchor="t">
            <a:normAutofit lnSpcReduction="10000"/>
          </a:bodyPr>
          <a:lstStyle/>
          <a:p>
            <a:pPr>
              <a:lnSpc>
                <a:spcPts val="2800"/>
              </a:lnSpc>
            </a:pPr>
            <a:r>
              <a:rPr lang="en-US" sz="3200" dirty="0"/>
              <a:t>Lessons will be on Wednesday and Friday</a:t>
            </a:r>
            <a:r>
              <a:rPr lang="en-US" sz="3200" b="1" dirty="0"/>
              <a:t> for Badger Class.</a:t>
            </a:r>
          </a:p>
          <a:p>
            <a:pPr algn="l">
              <a:lnSpc>
                <a:spcPts val="2800"/>
              </a:lnSpc>
            </a:pPr>
            <a:endParaRPr lang="en-US" sz="3200" b="1" dirty="0"/>
          </a:p>
          <a:p>
            <a:pPr eaLnBrk="1" hangingPunct="1">
              <a:defRPr/>
            </a:pPr>
            <a:r>
              <a:rPr lang="en-GB" altLang="en-US" sz="2800" b="1" dirty="0"/>
              <a:t>No jewellery</a:t>
            </a:r>
            <a:r>
              <a:rPr lang="en-GB" altLang="en-US" sz="2800" dirty="0"/>
              <a:t>. Earrings and ear piercing restrict P.E lessons and will affect your child’s playtime activities too.</a:t>
            </a:r>
          </a:p>
          <a:p>
            <a:pPr marL="0" indent="0" eaLnBrk="1" hangingPunct="1">
              <a:buFontTx/>
              <a:buNone/>
              <a:defRPr/>
            </a:pPr>
            <a:endParaRPr lang="en-GB" altLang="en-US" sz="2800" dirty="0"/>
          </a:p>
          <a:p>
            <a:pPr eaLnBrk="1" hangingPunct="1">
              <a:defRPr/>
            </a:pPr>
            <a:endParaRPr lang="en-GB" altLang="en-US" sz="2800" dirty="0"/>
          </a:p>
          <a:p>
            <a:pPr>
              <a:defRPr/>
            </a:pPr>
            <a:r>
              <a:rPr lang="en-GB" altLang="en-US" sz="2800" dirty="0">
                <a:cs typeface="Quire Sans"/>
              </a:rPr>
              <a:t>Children need to arrive to school wearing their PE clothes on </a:t>
            </a:r>
            <a:r>
              <a:rPr lang="en-GB" altLang="en-US" sz="2800" b="1" dirty="0">
                <a:cs typeface="Quire Sans"/>
              </a:rPr>
              <a:t>Wednesday and Friday.</a:t>
            </a:r>
          </a:p>
          <a:p>
            <a:endParaRPr lang="en-US" dirty="0"/>
          </a:p>
        </p:txBody>
      </p:sp>
      <p:pic>
        <p:nvPicPr>
          <p:cNvPr id="2" name="Picture 1">
            <a:extLst>
              <a:ext uri="{FF2B5EF4-FFF2-40B4-BE49-F238E27FC236}">
                <a16:creationId xmlns:a16="http://schemas.microsoft.com/office/drawing/2014/main" id="{65C8DF88-1BE6-4650-BBE5-66D5BFC3355F}"/>
              </a:ext>
            </a:extLst>
          </p:cNvPr>
          <p:cNvPicPr>
            <a:picLocks noChangeAspect="1"/>
          </p:cNvPicPr>
          <p:nvPr/>
        </p:nvPicPr>
        <p:blipFill>
          <a:blip r:embed="rId2"/>
          <a:stretch>
            <a:fillRect/>
          </a:stretch>
        </p:blipFill>
        <p:spPr>
          <a:xfrm>
            <a:off x="1087000" y="2110667"/>
            <a:ext cx="2548431" cy="2636666"/>
          </a:xfrm>
          <a:prstGeom prst="rect">
            <a:avLst/>
          </a:prstGeom>
        </p:spPr>
      </p:pic>
    </p:spTree>
    <p:extLst>
      <p:ext uri="{BB962C8B-B14F-4D97-AF65-F5344CB8AC3E}">
        <p14:creationId xmlns:p14="http://schemas.microsoft.com/office/powerpoint/2010/main" val="24586985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1572B-E0D7-8E0D-52E8-37A9EB9F7D1B}"/>
              </a:ext>
            </a:extLst>
          </p:cNvPr>
          <p:cNvSpPr>
            <a:spLocks noGrp="1"/>
          </p:cNvSpPr>
          <p:nvPr>
            <p:ph type="title"/>
          </p:nvPr>
        </p:nvSpPr>
        <p:spPr/>
        <p:txBody>
          <a:bodyPr/>
          <a:lstStyle/>
          <a:p>
            <a:r>
              <a:rPr lang="en-GB" dirty="0"/>
              <a:t>Homework </a:t>
            </a:r>
          </a:p>
        </p:txBody>
      </p:sp>
      <p:sp>
        <p:nvSpPr>
          <p:cNvPr id="3" name="Text Placeholder 2">
            <a:extLst>
              <a:ext uri="{FF2B5EF4-FFF2-40B4-BE49-F238E27FC236}">
                <a16:creationId xmlns:a16="http://schemas.microsoft.com/office/drawing/2014/main" id="{710A81C6-2661-3848-7F34-2EE5652E072F}"/>
              </a:ext>
            </a:extLst>
          </p:cNvPr>
          <p:cNvSpPr>
            <a:spLocks noGrp="1"/>
          </p:cNvSpPr>
          <p:nvPr>
            <p:ph type="body" sz="quarter" idx="11"/>
          </p:nvPr>
        </p:nvSpPr>
        <p:spPr>
          <a:xfrm>
            <a:off x="2951995" y="1942745"/>
            <a:ext cx="8562914" cy="4233672"/>
          </a:xfrm>
        </p:spPr>
        <p:txBody>
          <a:bodyPr vert="horz" lIns="91440" tIns="45720" rIns="91440" bIns="45720" rtlCol="0" anchor="t">
            <a:normAutofit/>
          </a:bodyPr>
          <a:lstStyle/>
          <a:p>
            <a:r>
              <a:rPr lang="en-GB" sz="2400" dirty="0">
                <a:latin typeface="Comic Sans MS" panose="030F0702030302020204" pitchFamily="66" charset="0"/>
              </a:rPr>
              <a:t>In badger class we begin setting homework. These are tasks based on our learning in class.</a:t>
            </a:r>
          </a:p>
          <a:p>
            <a:r>
              <a:rPr lang="en-GB" sz="2400" dirty="0">
                <a:latin typeface="Comic Sans MS"/>
              </a:rPr>
              <a:t>Next week, each child will receive a red homework book which they can cover themselves and decorate in anyway they like. Please make sure that their name is visible and clear on the front of the book.</a:t>
            </a:r>
          </a:p>
          <a:p>
            <a:r>
              <a:rPr lang="en-GB" sz="2400" dirty="0">
                <a:latin typeface="Comic Sans MS"/>
              </a:rPr>
              <a:t>Homework will be set half termly and will be shared in class for everyone to enjoy. This is an opportunity to celebrate the work that the children produce. The ‘best’ pieces may even be sent to Mrs Underwood for extra recognition of their hard work.</a:t>
            </a:r>
            <a:endParaRPr lang="en-GB" dirty="0"/>
          </a:p>
        </p:txBody>
      </p:sp>
      <p:pic>
        <p:nvPicPr>
          <p:cNvPr id="6" name="Picture 5" descr="A red notebook with a white label&#10;&#10;AI-generated content may be incorrect.">
            <a:extLst>
              <a:ext uri="{FF2B5EF4-FFF2-40B4-BE49-F238E27FC236}">
                <a16:creationId xmlns:a16="http://schemas.microsoft.com/office/drawing/2014/main" id="{2A85C54F-E092-ACA5-69C9-4F2ECEBE4E55}"/>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9913" y="2042676"/>
            <a:ext cx="2594276" cy="2594276"/>
          </a:xfrm>
          <a:prstGeom prst="rect">
            <a:avLst/>
          </a:prstGeom>
        </p:spPr>
      </p:pic>
    </p:spTree>
    <p:extLst>
      <p:ext uri="{BB962C8B-B14F-4D97-AF65-F5344CB8AC3E}">
        <p14:creationId xmlns:p14="http://schemas.microsoft.com/office/powerpoint/2010/main" val="34473393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1572B-E0D7-8E0D-52E8-37A9EB9F7D1B}"/>
              </a:ext>
            </a:extLst>
          </p:cNvPr>
          <p:cNvSpPr>
            <a:spLocks noGrp="1"/>
          </p:cNvSpPr>
          <p:nvPr>
            <p:ph type="title"/>
          </p:nvPr>
        </p:nvSpPr>
        <p:spPr/>
        <p:txBody>
          <a:bodyPr/>
          <a:lstStyle/>
          <a:p>
            <a:r>
              <a:rPr lang="en-GB" dirty="0"/>
              <a:t>Spelling </a:t>
            </a:r>
          </a:p>
        </p:txBody>
      </p:sp>
      <p:sp>
        <p:nvSpPr>
          <p:cNvPr id="3" name="Text Placeholder 2">
            <a:extLst>
              <a:ext uri="{FF2B5EF4-FFF2-40B4-BE49-F238E27FC236}">
                <a16:creationId xmlns:a16="http://schemas.microsoft.com/office/drawing/2014/main" id="{710A81C6-2661-3848-7F34-2EE5652E072F}"/>
              </a:ext>
            </a:extLst>
          </p:cNvPr>
          <p:cNvSpPr>
            <a:spLocks noGrp="1"/>
          </p:cNvSpPr>
          <p:nvPr>
            <p:ph type="body" sz="quarter" idx="11"/>
          </p:nvPr>
        </p:nvSpPr>
        <p:spPr>
          <a:xfrm>
            <a:off x="2951995" y="1942745"/>
            <a:ext cx="8562914" cy="4233672"/>
          </a:xfrm>
        </p:spPr>
        <p:txBody>
          <a:bodyPr vert="horz" lIns="91440" tIns="45720" rIns="91440" bIns="45720" rtlCol="0" anchor="t">
            <a:normAutofit/>
          </a:bodyPr>
          <a:lstStyle/>
          <a:p>
            <a:r>
              <a:rPr lang="en-GB" sz="2200" dirty="0"/>
              <a:t>Children will also be sent home with a </a:t>
            </a:r>
            <a:r>
              <a:rPr lang="en-GB" sz="2200" b="1" dirty="0"/>
              <a:t>spelling list </a:t>
            </a:r>
            <a:r>
              <a:rPr lang="en-GB" sz="2200" dirty="0"/>
              <a:t>each Monday. The spellings will be linked to the words and sounds taught in our phonic lessons and will include tricky words. Please support your child in practising these spelling words at home. Accuracy when spelling becomes more important this year and weekly words are taken from the National Curriculum.</a:t>
            </a:r>
          </a:p>
          <a:p>
            <a:r>
              <a:rPr lang="en-GB" sz="2200" dirty="0"/>
              <a:t>We will have a spelling quiz on these words each Friday morning.</a:t>
            </a:r>
            <a:endParaRPr lang="en-GB" sz="2200" b="1" dirty="0"/>
          </a:p>
        </p:txBody>
      </p:sp>
      <p:pic>
        <p:nvPicPr>
          <p:cNvPr id="4" name="Picture 3">
            <a:extLst>
              <a:ext uri="{FF2B5EF4-FFF2-40B4-BE49-F238E27FC236}">
                <a16:creationId xmlns:a16="http://schemas.microsoft.com/office/drawing/2014/main" id="{34F1FD25-AA50-C0C1-47CE-FFF5DA98A386}"/>
              </a:ext>
            </a:extLst>
          </p:cNvPr>
          <p:cNvPicPr>
            <a:picLocks noChangeAspect="1"/>
          </p:cNvPicPr>
          <p:nvPr/>
        </p:nvPicPr>
        <p:blipFill rotWithShape="1">
          <a:blip r:embed="rId2"/>
          <a:srcRect l="11538" t="9368" r="11734" b="16571"/>
          <a:stretch/>
        </p:blipFill>
        <p:spPr>
          <a:xfrm>
            <a:off x="297209" y="2201091"/>
            <a:ext cx="2243517" cy="268823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8279179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B7C4AF-BB0C-400D-A8AA-F137B0266E2D}"/>
              </a:ext>
            </a:extLst>
          </p:cNvPr>
          <p:cNvSpPr>
            <a:spLocks noGrp="1"/>
          </p:cNvSpPr>
          <p:nvPr>
            <p:ph type="title"/>
          </p:nvPr>
        </p:nvSpPr>
        <p:spPr>
          <a:xfrm>
            <a:off x="3223647" y="946653"/>
            <a:ext cx="8023471" cy="653547"/>
          </a:xfrm>
        </p:spPr>
        <p:txBody>
          <a:bodyPr>
            <a:normAutofit/>
          </a:bodyPr>
          <a:lstStyle/>
          <a:p>
            <a:r>
              <a:rPr lang="en-US" dirty="0"/>
              <a:t>Helping your child: A summary</a:t>
            </a:r>
          </a:p>
        </p:txBody>
      </p:sp>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16836" y="2052812"/>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8" descr="Illustration of a ruler character ">
            <a:extLst>
              <a:ext uri="{FF2B5EF4-FFF2-40B4-BE49-F238E27FC236}">
                <a16:creationId xmlns:a16="http://schemas.microsoft.com/office/drawing/2014/main" id="{4B6C31E8-1BAB-42D1-B428-60F38E95BF1B}"/>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20423556" flipH="1">
            <a:off x="331071" y="3502158"/>
            <a:ext cx="3041146" cy="964260"/>
          </a:xfrm>
          <a:prstGeom prst="rect">
            <a:avLst/>
          </a:prstGeom>
        </p:spPr>
      </p:pic>
      <p:pic>
        <p:nvPicPr>
          <p:cNvPr id="6" name="Picture 5">
            <a:extLst>
              <a:ext uri="{FF2B5EF4-FFF2-40B4-BE49-F238E27FC236}">
                <a16:creationId xmlns:a16="http://schemas.microsoft.com/office/drawing/2014/main" id="{F91AAD7B-149A-40B7-B924-8E3F7B8D9B05}"/>
              </a:ext>
            </a:extLst>
          </p:cNvPr>
          <p:cNvPicPr>
            <a:picLocks noChangeAspect="1"/>
          </p:cNvPicPr>
          <p:nvPr/>
        </p:nvPicPr>
        <p:blipFill rotWithShape="1">
          <a:blip r:embed="rId3"/>
          <a:srcRect b="30661"/>
          <a:stretch/>
        </p:blipFill>
        <p:spPr>
          <a:xfrm>
            <a:off x="3480124" y="1725561"/>
            <a:ext cx="8711876" cy="3640459"/>
          </a:xfrm>
          <a:prstGeom prst="rect">
            <a:avLst/>
          </a:prstGeom>
        </p:spPr>
      </p:pic>
      <p:sp>
        <p:nvSpPr>
          <p:cNvPr id="2" name="TextBox 1">
            <a:extLst>
              <a:ext uri="{FF2B5EF4-FFF2-40B4-BE49-F238E27FC236}">
                <a16:creationId xmlns:a16="http://schemas.microsoft.com/office/drawing/2014/main" id="{973C2262-7FE4-5C2D-C0A1-79B88C2E4BC8}"/>
              </a:ext>
            </a:extLst>
          </p:cNvPr>
          <p:cNvSpPr txBox="1"/>
          <p:nvPr/>
        </p:nvSpPr>
        <p:spPr>
          <a:xfrm>
            <a:off x="3338422" y="5856005"/>
            <a:ext cx="7435970" cy="861774"/>
          </a:xfrm>
          <a:prstGeom prst="rect">
            <a:avLst/>
          </a:prstGeom>
          <a:noFill/>
        </p:spPr>
        <p:txBody>
          <a:bodyPr wrap="square" rtlCol="0">
            <a:spAutoFit/>
          </a:bodyPr>
          <a:lstStyle/>
          <a:p>
            <a:r>
              <a:rPr lang="en-GB" sz="2500" dirty="0"/>
              <a:t>Named water bottle, named coat and named jumper/cardigan</a:t>
            </a:r>
          </a:p>
        </p:txBody>
      </p:sp>
    </p:spTree>
    <p:extLst>
      <p:ext uri="{BB962C8B-B14F-4D97-AF65-F5344CB8AC3E}">
        <p14:creationId xmlns:p14="http://schemas.microsoft.com/office/powerpoint/2010/main" val="36383364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73F7F-8CDD-461B-ADFB-DE3BE3EFB380}"/>
              </a:ext>
            </a:extLst>
          </p:cNvPr>
          <p:cNvSpPr>
            <a:spLocks noGrp="1"/>
          </p:cNvSpPr>
          <p:nvPr>
            <p:ph type="title"/>
          </p:nvPr>
        </p:nvSpPr>
        <p:spPr>
          <a:xfrm>
            <a:off x="2301405" y="2850371"/>
            <a:ext cx="8486220" cy="2768273"/>
          </a:xfrm>
        </p:spPr>
        <p:txBody>
          <a:bodyPr>
            <a:noAutofit/>
          </a:bodyPr>
          <a:lstStyle/>
          <a:p>
            <a:r>
              <a:rPr lang="en-GB" sz="9600" dirty="0"/>
              <a:t>Thank you! </a:t>
            </a:r>
          </a:p>
        </p:txBody>
      </p:sp>
    </p:spTree>
    <p:extLst>
      <p:ext uri="{BB962C8B-B14F-4D97-AF65-F5344CB8AC3E}">
        <p14:creationId xmlns:p14="http://schemas.microsoft.com/office/powerpoint/2010/main" val="3578506830"/>
      </p:ext>
    </p:extLst>
  </p:cSld>
  <p:clrMapOvr>
    <a:masterClrMapping/>
  </p:clrMapOvr>
</p:sld>
</file>

<file path=ppt/theme/theme1.xml><?xml version="1.0" encoding="utf-8"?>
<a:theme xmlns:a="http://schemas.openxmlformats.org/drawingml/2006/main" name="Office Theme">
  <a:themeElements>
    <a:clrScheme name="back to school">
      <a:dk1>
        <a:sysClr val="windowText" lastClr="000000"/>
      </a:dk1>
      <a:lt1>
        <a:sysClr val="window" lastClr="FFFFFF"/>
      </a:lt1>
      <a:dk2>
        <a:srgbClr val="445EA2"/>
      </a:dk2>
      <a:lt2>
        <a:srgbClr val="EBEBEB"/>
      </a:lt2>
      <a:accent1>
        <a:srgbClr val="4495A2"/>
      </a:accent1>
      <a:accent2>
        <a:srgbClr val="7CA655"/>
      </a:accent2>
      <a:accent3>
        <a:srgbClr val="DFB240"/>
      </a:accent3>
      <a:accent4>
        <a:srgbClr val="DF8C40"/>
      </a:accent4>
      <a:accent5>
        <a:srgbClr val="DF5D40"/>
      </a:accent5>
      <a:accent6>
        <a:srgbClr val="8760AD"/>
      </a:accent6>
      <a:hlink>
        <a:srgbClr val="DF5D40"/>
      </a:hlink>
      <a:folHlink>
        <a:srgbClr val="8760AD"/>
      </a:folHlink>
    </a:clrScheme>
    <a:fontScheme name="Custom 30">
      <a:majorFont>
        <a:latin typeface="Kristen ITC"/>
        <a:ea typeface=""/>
        <a:cs typeface=""/>
      </a:majorFont>
      <a:minorFont>
        <a:latin typeface="Quire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penHousePresentation_Elementary_Win32_JB_v2" id="{76CC1F8F-1616-4FD5-B5D9-5288357CAB76}" vid="{CCFA5B03-57D1-4BF3-98DD-85D1A7F0AA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700" row="5">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04EE7CA-01E4-4C36-A155-A254FEC02701}">
  <we:reference id="wa104178141" version="4.3.3.0" store="en-US" storeType="OMEX"/>
  <we:alternateReferences>
    <we:reference id="wa104178141" version="4.3.3.0" store="WA104178141"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F654F1D87C1774E8AC3F4316B94B5BB" ma:contentTypeVersion="16" ma:contentTypeDescription="Create a new document." ma:contentTypeScope="" ma:versionID="04d80edf0c182558af9524b34dc96028">
  <xsd:schema xmlns:xsd="http://www.w3.org/2001/XMLSchema" xmlns:xs="http://www.w3.org/2001/XMLSchema" xmlns:p="http://schemas.microsoft.com/office/2006/metadata/properties" xmlns:ns2="f62058a3-2e17-42fb-8e26-6d9c13362e39" xmlns:ns3="686eade1-c069-4fdc-962e-fd0daa4884ec" targetNamespace="http://schemas.microsoft.com/office/2006/metadata/properties" ma:root="true" ma:fieldsID="e6f444426d65f4bce094c98b77aa21d0" ns2:_="" ns3:_="">
    <xsd:import namespace="f62058a3-2e17-42fb-8e26-6d9c13362e39"/>
    <xsd:import namespace="686eade1-c069-4fdc-962e-fd0daa4884ec"/>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ObjectDetectorVersions" minOccurs="0"/>
                <xsd:element ref="ns3:MediaServiceDateTaken" minOccurs="0"/>
                <xsd:element ref="ns3:MediaServiceGenerationTime" minOccurs="0"/>
                <xsd:element ref="ns3:MediaServiceEventHashCode" minOccurs="0"/>
                <xsd:element ref="ns3:MediaLengthInSeconds" minOccurs="0"/>
                <xsd:element ref="ns3:lcf76f155ced4ddcb4097134ff3c332f" minOccurs="0"/>
                <xsd:element ref="ns2:TaxCatchAll" minOccurs="0"/>
                <xsd:element ref="ns3:MediaServiceOCR" minOccurs="0"/>
                <xsd:element ref="ns3:MediaServiceSearchPropertie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2058a3-2e17-42fb-8e26-6d9c13362e39"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4421c4c4-2ff7-4a21-91a3-520ebd5e0e18}" ma:internalName="TaxCatchAll" ma:showField="CatchAllData" ma:web="f62058a3-2e17-42fb-8e26-6d9c13362e39">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686eade1-c069-4fdc-962e-fd0daa4884ec"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d6d1d8d9-c92c-4292-a63d-9c1692a36a7a"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f62058a3-2e17-42fb-8e26-6d9c13362e39" xsi:nil="true"/>
    <lcf76f155ced4ddcb4097134ff3c332f xmlns="686eade1-c069-4fdc-962e-fd0daa4884ec">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203D754-FC3A-4D96-AA58-1902DA6098F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62058a3-2e17-42fb-8e26-6d9c13362e39"/>
    <ds:schemaRef ds:uri="686eade1-c069-4fdc-962e-fd0daa4884e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84EED2D-C894-47C4-9CDD-55EC03B2713B}">
  <ds:schemaRefs>
    <ds:schemaRef ds:uri="http://www.w3.org/XML/1998/namespace"/>
    <ds:schemaRef ds:uri="http://purl.org/dc/terms/"/>
    <ds:schemaRef ds:uri="http://schemas.microsoft.com/office/2006/metadata/properties"/>
    <ds:schemaRef ds:uri="f62058a3-2e17-42fb-8e26-6d9c13362e39"/>
    <ds:schemaRef ds:uri="http://schemas.microsoft.com/office/2006/documentManagement/types"/>
    <ds:schemaRef ds:uri="http://schemas.microsoft.com/office/infopath/2007/PartnerControls"/>
    <ds:schemaRef ds:uri="http://schemas.openxmlformats.org/package/2006/metadata/core-properties"/>
    <ds:schemaRef ds:uri="686eade1-c069-4fdc-962e-fd0daa4884ec"/>
    <ds:schemaRef ds:uri="http://purl.org/dc/dcmitype/"/>
    <ds:schemaRef ds:uri="http://purl.org/dc/elements/1.1/"/>
  </ds:schemaRefs>
</ds:datastoreItem>
</file>

<file path=customXml/itemProps3.xml><?xml version="1.0" encoding="utf-8"?>
<ds:datastoreItem xmlns:ds="http://schemas.openxmlformats.org/officeDocument/2006/customXml" ds:itemID="{28431A9B-4B87-4F2F-AB9E-CAE6A6729B8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Open house presentation</Template>
  <TotalTime>752</TotalTime>
  <Words>537</Words>
  <Application>Microsoft Office PowerPoint</Application>
  <PresentationFormat>Widescreen</PresentationFormat>
  <Paragraphs>52</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Comic Sans MS</vt:lpstr>
      <vt:lpstr>Kristen ITC</vt:lpstr>
      <vt:lpstr>Quire Sans</vt:lpstr>
      <vt:lpstr>Office Theme</vt:lpstr>
      <vt:lpstr>Meadowcroft Primary school  </vt:lpstr>
      <vt:lpstr>Welcome Parents!</vt:lpstr>
      <vt:lpstr>A day in Badger Class</vt:lpstr>
      <vt:lpstr>Intervention Groups</vt:lpstr>
      <vt:lpstr>Reading </vt:lpstr>
      <vt:lpstr>Physical Education</vt:lpstr>
      <vt:lpstr>Homework </vt:lpstr>
      <vt:lpstr>Spelling </vt:lpstr>
      <vt:lpstr>Helping your child: A summary</vt:lpstr>
      <vt:lpstr>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Meadowcroft Community Infant school</dc:title>
  <dc:creator>Louise Klepperaas Jaye (Student)</dc:creator>
  <cp:lastModifiedBy>Emma Mills</cp:lastModifiedBy>
  <cp:revision>114</cp:revision>
  <dcterms:created xsi:type="dcterms:W3CDTF">2021-09-07T20:21:26Z</dcterms:created>
  <dcterms:modified xsi:type="dcterms:W3CDTF">2026-09-08T11:50:30Z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0x0101001F654F1D87C1774E8AC3F4316B94B5BB</vt:lpwstr>
  </property>
  <property fmtid="{D5CDD505-2E9C-101B-9397-08002B2CF9AE}" pid="3" name="MediaServiceImageTags">
    <vt:lpwstr/>
  </property>
</Properties>
</file>