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20"/>
  </p:handoutMasterIdLst>
  <p:sldIdLst>
    <p:sldId id="289" r:id="rId5"/>
    <p:sldId id="290" r:id="rId6"/>
    <p:sldId id="316" r:id="rId7"/>
    <p:sldId id="301" r:id="rId8"/>
    <p:sldId id="313" r:id="rId9"/>
    <p:sldId id="294" r:id="rId10"/>
    <p:sldId id="293" r:id="rId11"/>
    <p:sldId id="302" r:id="rId12"/>
    <p:sldId id="315" r:id="rId13"/>
    <p:sldId id="310" r:id="rId14"/>
    <p:sldId id="305" r:id="rId15"/>
    <p:sldId id="303" r:id="rId16"/>
    <p:sldId id="300" r:id="rId17"/>
    <p:sldId id="297" r:id="rId18"/>
    <p:sldId id="30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D6C917-26AB-1440-63F9-AECF49F62423}" v="1413" dt="2025-09-01T19:05:04.2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3725" autoAdjust="0"/>
  </p:normalViewPr>
  <p:slideViewPr>
    <p:cSldViewPr snapToGrid="0" showGuides="1">
      <p:cViewPr>
        <p:scale>
          <a:sx n="80" d="100"/>
          <a:sy n="80" d="100"/>
        </p:scale>
        <p:origin x="1794" y="768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mogen Hat" userId="S::imogenhat@meadowcroft.surrey.sch.uk::3173cd71-7540-414e-a9bb-7f6ad511a500" providerId="AD" clId="Web-{46321291-D715-3CF2-E3D4-318F5F533EAF}"/>
    <pc:docChg chg="addSld modSld sldOrd">
      <pc:chgData name="Imogen Hat" userId="S::imogenhat@meadowcroft.surrey.sch.uk::3173cd71-7540-414e-a9bb-7f6ad511a500" providerId="AD" clId="Web-{46321291-D715-3CF2-E3D4-318F5F533EAF}" dt="2024-09-06T06:41:45.280" v="116" actId="20577"/>
      <pc:docMkLst>
        <pc:docMk/>
      </pc:docMkLst>
      <pc:sldChg chg="addSp modSp">
        <pc:chgData name="Imogen Hat" userId="S::imogenhat@meadowcroft.surrey.sch.uk::3173cd71-7540-414e-a9bb-7f6ad511a500" providerId="AD" clId="Web-{46321291-D715-3CF2-E3D4-318F5F533EAF}" dt="2024-09-06T06:35:52.720" v="18" actId="1076"/>
        <pc:sldMkLst>
          <pc:docMk/>
          <pc:sldMk cId="3001952327" sldId="290"/>
        </pc:sldMkLst>
      </pc:sldChg>
      <pc:sldChg chg="modSp ord">
        <pc:chgData name="Imogen Hat" userId="S::imogenhat@meadowcroft.surrey.sch.uk::3173cd71-7540-414e-a9bb-7f6ad511a500" providerId="AD" clId="Web-{46321291-D715-3CF2-E3D4-318F5F533EAF}" dt="2024-09-06T06:37:33.208" v="52" actId="20577"/>
        <pc:sldMkLst>
          <pc:docMk/>
          <pc:sldMk cId="2458698573" sldId="294"/>
        </pc:sldMkLst>
      </pc:sldChg>
      <pc:sldChg chg="modSp">
        <pc:chgData name="Imogen Hat" userId="S::imogenhat@meadowcroft.surrey.sch.uk::3173cd71-7540-414e-a9bb-7f6ad511a500" providerId="AD" clId="Web-{46321291-D715-3CF2-E3D4-318F5F533EAF}" dt="2024-09-06T06:36:23.737" v="30" actId="20577"/>
        <pc:sldMkLst>
          <pc:docMk/>
          <pc:sldMk cId="524939592" sldId="301"/>
        </pc:sldMkLst>
      </pc:sldChg>
      <pc:sldChg chg="modSp">
        <pc:chgData name="Imogen Hat" userId="S::imogenhat@meadowcroft.surrey.sch.uk::3173cd71-7540-414e-a9bb-7f6ad511a500" providerId="AD" clId="Web-{46321291-D715-3CF2-E3D4-318F5F533EAF}" dt="2024-09-06T06:41:45.280" v="116" actId="20577"/>
        <pc:sldMkLst>
          <pc:docMk/>
          <pc:sldMk cId="1830045452" sldId="310"/>
        </pc:sldMkLst>
      </pc:sldChg>
      <pc:sldChg chg="modSp">
        <pc:chgData name="Imogen Hat" userId="S::imogenhat@meadowcroft.surrey.sch.uk::3173cd71-7540-414e-a9bb-7f6ad511a500" providerId="AD" clId="Web-{46321291-D715-3CF2-E3D4-318F5F533EAF}" dt="2024-09-06T06:36:55.254" v="33" actId="20577"/>
        <pc:sldMkLst>
          <pc:docMk/>
          <pc:sldMk cId="871474094" sldId="313"/>
        </pc:sldMkLst>
      </pc:sldChg>
      <pc:sldChg chg="addSp delSp modSp new">
        <pc:chgData name="Imogen Hat" userId="S::imogenhat@meadowcroft.surrey.sch.uk::3173cd71-7540-414e-a9bb-7f6ad511a500" providerId="AD" clId="Web-{46321291-D715-3CF2-E3D4-318F5F533EAF}" dt="2024-09-06T06:40:30.558" v="66" actId="1076"/>
        <pc:sldMkLst>
          <pc:docMk/>
          <pc:sldMk cId="1313605642" sldId="315"/>
        </pc:sldMkLst>
      </pc:sldChg>
    </pc:docChg>
  </pc:docChgLst>
  <pc:docChgLst>
    <pc:chgData name="Imogen Hat" userId="S::imogenhat@meadowcroft.surrey.sch.uk::3173cd71-7540-414e-a9bb-7f6ad511a500" providerId="AD" clId="Web-{D2D6C917-26AB-1440-63F9-AECF49F62423}"/>
    <pc:docChg chg="delSld modSld">
      <pc:chgData name="Imogen Hat" userId="S::imogenhat@meadowcroft.surrey.sch.uk::3173cd71-7540-414e-a9bb-7f6ad511a500" providerId="AD" clId="Web-{D2D6C917-26AB-1440-63F9-AECF49F62423}" dt="2025-09-01T19:05:04.229" v="1077" actId="14100"/>
      <pc:docMkLst>
        <pc:docMk/>
      </pc:docMkLst>
      <pc:sldChg chg="modSp">
        <pc:chgData name="Imogen Hat" userId="S::imogenhat@meadowcroft.surrey.sch.uk::3173cd71-7540-414e-a9bb-7f6ad511a500" providerId="AD" clId="Web-{D2D6C917-26AB-1440-63F9-AECF49F62423}" dt="2025-09-01T18:04:53.431" v="363" actId="1076"/>
        <pc:sldMkLst>
          <pc:docMk/>
          <pc:sldMk cId="2437550428" sldId="289"/>
        </pc:sldMkLst>
        <pc:spChg chg="mod">
          <ac:chgData name="Imogen Hat" userId="S::imogenhat@meadowcroft.surrey.sch.uk::3173cd71-7540-414e-a9bb-7f6ad511a500" providerId="AD" clId="Web-{D2D6C917-26AB-1440-63F9-AECF49F62423}" dt="2025-09-01T18:00:08.770" v="166" actId="20577"/>
          <ac:spMkLst>
            <pc:docMk/>
            <pc:sldMk cId="2437550428" sldId="289"/>
            <ac:spMk id="2" creationId="{6047E3D5-B129-455A-8D61-5DE355CFB91F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7:59:43.677" v="156" actId="20577"/>
          <ac:spMkLst>
            <pc:docMk/>
            <pc:sldMk cId="2437550428" sldId="289"/>
            <ac:spMk id="3" creationId="{EDE512D6-1B42-4E1C-AEE3-478A340AC162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7:59:51.989" v="161" actId="20577"/>
          <ac:spMkLst>
            <pc:docMk/>
            <pc:sldMk cId="2437550428" sldId="289"/>
            <ac:spMk id="4" creationId="{88B348B4-1179-40C0-B903-717D79F0A399}"/>
          </ac:spMkLst>
        </pc:spChg>
        <pc:picChg chg="mod">
          <ac:chgData name="Imogen Hat" userId="S::imogenhat@meadowcroft.surrey.sch.uk::3173cd71-7540-414e-a9bb-7f6ad511a500" providerId="AD" clId="Web-{D2D6C917-26AB-1440-63F9-AECF49F62423}" dt="2025-09-01T18:04:53.431" v="363" actId="1076"/>
          <ac:picMkLst>
            <pc:docMk/>
            <pc:sldMk cId="2437550428" sldId="289"/>
            <ac:picMk id="15" creationId="{4CF21AFE-BA6F-47AE-98B0-4269CE9C8452}"/>
          </ac:picMkLst>
        </pc:picChg>
      </pc:sldChg>
      <pc:sldChg chg="modSp">
        <pc:chgData name="Imogen Hat" userId="S::imogenhat@meadowcroft.surrey.sch.uk::3173cd71-7540-414e-a9bb-7f6ad511a500" providerId="AD" clId="Web-{D2D6C917-26AB-1440-63F9-AECF49F62423}" dt="2025-09-01T17:57:14.566" v="18" actId="1076"/>
        <pc:sldMkLst>
          <pc:docMk/>
          <pc:sldMk cId="3001952327" sldId="290"/>
        </pc:sldMkLst>
        <pc:spChg chg="mod">
          <ac:chgData name="Imogen Hat" userId="S::imogenhat@meadowcroft.surrey.sch.uk::3173cd71-7540-414e-a9bb-7f6ad511a500" providerId="AD" clId="Web-{D2D6C917-26AB-1440-63F9-AECF49F62423}" dt="2025-09-01T17:57:06.722" v="16" actId="20577"/>
          <ac:spMkLst>
            <pc:docMk/>
            <pc:sldMk cId="3001952327" sldId="290"/>
            <ac:spMk id="6" creationId="{DED39638-AED5-4483-9DDA-49E033B81173}"/>
          </ac:spMkLst>
        </pc:spChg>
        <pc:picChg chg="mod">
          <ac:chgData name="Imogen Hat" userId="S::imogenhat@meadowcroft.surrey.sch.uk::3173cd71-7540-414e-a9bb-7f6ad511a500" providerId="AD" clId="Web-{D2D6C917-26AB-1440-63F9-AECF49F62423}" dt="2025-09-01T17:57:14.566" v="18" actId="1076"/>
          <ac:picMkLst>
            <pc:docMk/>
            <pc:sldMk cId="3001952327" sldId="290"/>
            <ac:picMk id="12" creationId="{89EA8BD2-D54E-1E39-A555-49B4E51EB0E8}"/>
          </ac:picMkLst>
        </pc:picChg>
        <pc:picChg chg="mod">
          <ac:chgData name="Imogen Hat" userId="S::imogenhat@meadowcroft.surrey.sch.uk::3173cd71-7540-414e-a9bb-7f6ad511a500" providerId="AD" clId="Web-{D2D6C917-26AB-1440-63F9-AECF49F62423}" dt="2025-09-01T17:56:54.175" v="1" actId="1076"/>
          <ac:picMkLst>
            <pc:docMk/>
            <pc:sldMk cId="3001952327" sldId="290"/>
            <ac:picMk id="13" creationId="{6AA014B9-8889-A0CA-EE05-435012945B45}"/>
          </ac:picMkLst>
        </pc:picChg>
      </pc:sldChg>
      <pc:sldChg chg="modSp">
        <pc:chgData name="Imogen Hat" userId="S::imogenhat@meadowcroft.surrey.sch.uk::3173cd71-7540-414e-a9bb-7f6ad511a500" providerId="AD" clId="Web-{D2D6C917-26AB-1440-63F9-AECF49F62423}" dt="2025-09-01T18:20:11.471" v="679" actId="14100"/>
        <pc:sldMkLst>
          <pc:docMk/>
          <pc:sldMk cId="2602246923" sldId="293"/>
        </pc:sldMkLst>
        <pc:spChg chg="mod">
          <ac:chgData name="Imogen Hat" userId="S::imogenhat@meadowcroft.surrey.sch.uk::3173cd71-7540-414e-a9bb-7f6ad511a500" providerId="AD" clId="Web-{D2D6C917-26AB-1440-63F9-AECF49F62423}" dt="2025-09-01T18:20:11.471" v="679" actId="14100"/>
          <ac:spMkLst>
            <pc:docMk/>
            <pc:sldMk cId="2602246923" sldId="293"/>
            <ac:spMk id="5" creationId="{FC163D03-0474-4A43-A81C-E7FC3027F22D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19:46.018" v="670" actId="14100"/>
          <ac:spMkLst>
            <pc:docMk/>
            <pc:sldMk cId="2602246923" sldId="293"/>
            <ac:spMk id="11" creationId="{F2B693AA-914F-4EFC-92CB-69EF14FDD40D}"/>
          </ac:spMkLst>
        </pc:spChg>
      </pc:sldChg>
      <pc:sldChg chg="addSp delSp modSp">
        <pc:chgData name="Imogen Hat" userId="S::imogenhat@meadowcroft.surrey.sch.uk::3173cd71-7540-414e-a9bb-7f6ad511a500" providerId="AD" clId="Web-{D2D6C917-26AB-1440-63F9-AECF49F62423}" dt="2025-09-01T18:19:07.096" v="665" actId="1076"/>
        <pc:sldMkLst>
          <pc:docMk/>
          <pc:sldMk cId="2458698573" sldId="294"/>
        </pc:sldMkLst>
        <pc:spChg chg="mod">
          <ac:chgData name="Imogen Hat" userId="S::imogenhat@meadowcroft.surrey.sch.uk::3173cd71-7540-414e-a9bb-7f6ad511a500" providerId="AD" clId="Web-{D2D6C917-26AB-1440-63F9-AECF49F62423}" dt="2025-09-01T18:16:59.126" v="648" actId="20577"/>
          <ac:spMkLst>
            <pc:docMk/>
            <pc:sldMk cId="2458698573" sldId="294"/>
            <ac:spMk id="3" creationId="{3FB7C4AF-BB0C-400D-A8AA-F137B0266E2D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17:04.173" v="649" actId="14100"/>
          <ac:spMkLst>
            <pc:docMk/>
            <pc:sldMk cId="2458698573" sldId="294"/>
            <ac:spMk id="5" creationId="{3562FEA6-8248-4738-93E1-2DBD6D4DB684}"/>
          </ac:spMkLst>
        </pc:spChg>
        <pc:spChg chg="del mod">
          <ac:chgData name="Imogen Hat" userId="S::imogenhat@meadowcroft.surrey.sch.uk::3173cd71-7540-414e-a9bb-7f6ad511a500" providerId="AD" clId="Web-{D2D6C917-26AB-1440-63F9-AECF49F62423}" dt="2025-09-01T18:12:35.437" v="434"/>
          <ac:spMkLst>
            <pc:docMk/>
            <pc:sldMk cId="2458698573" sldId="294"/>
            <ac:spMk id="7" creationId="{AA4F2D27-80D1-43A4-B893-7086233F71D1}"/>
          </ac:spMkLst>
        </pc:spChg>
        <pc:picChg chg="del mod">
          <ac:chgData name="Imogen Hat" userId="S::imogenhat@meadowcroft.surrey.sch.uk::3173cd71-7540-414e-a9bb-7f6ad511a500" providerId="AD" clId="Web-{D2D6C917-26AB-1440-63F9-AECF49F62423}" dt="2025-09-01T18:12:34.124" v="433"/>
          <ac:picMkLst>
            <pc:docMk/>
            <pc:sldMk cId="2458698573" sldId="294"/>
            <ac:picMk id="2" creationId="{65C8DF88-1BE6-4650-BBE5-66D5BFC3355F}"/>
          </ac:picMkLst>
        </pc:picChg>
        <pc:picChg chg="add del mod">
          <ac:chgData name="Imogen Hat" userId="S::imogenhat@meadowcroft.surrey.sch.uk::3173cd71-7540-414e-a9bb-7f6ad511a500" providerId="AD" clId="Web-{D2D6C917-26AB-1440-63F9-AECF49F62423}" dt="2025-09-01T18:12:47.499" v="437"/>
          <ac:picMkLst>
            <pc:docMk/>
            <pc:sldMk cId="2458698573" sldId="294"/>
            <ac:picMk id="4" creationId="{18156C8D-5052-89AB-1501-9DDC8CED671C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17:22.376" v="656" actId="14100"/>
          <ac:picMkLst>
            <pc:docMk/>
            <pc:sldMk cId="2458698573" sldId="294"/>
            <ac:picMk id="6" creationId="{63A11B62-CE40-EBDA-E54A-AB8804C10D5C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17:28.313" v="658" actId="14100"/>
          <ac:picMkLst>
            <pc:docMk/>
            <pc:sldMk cId="2458698573" sldId="294"/>
            <ac:picMk id="9" creationId="{1903D044-9518-ABEB-8462-B98E2EBEBBFF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17:17.095" v="654" actId="1076"/>
          <ac:picMkLst>
            <pc:docMk/>
            <pc:sldMk cId="2458698573" sldId="294"/>
            <ac:picMk id="11" creationId="{E135761B-B5C9-4D9C-D4DE-9AE105DE22E1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17:14.735" v="653" actId="1076"/>
          <ac:picMkLst>
            <pc:docMk/>
            <pc:sldMk cId="2458698573" sldId="294"/>
            <ac:picMk id="13" creationId="{20C46538-8F17-3C5A-AC7B-DEEE470CB8D0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19:07.096" v="665" actId="1076"/>
          <ac:picMkLst>
            <pc:docMk/>
            <pc:sldMk cId="2458698573" sldId="294"/>
            <ac:picMk id="14" creationId="{16C92920-2002-033E-8A3F-4CB71CE6CE53}"/>
          </ac:picMkLst>
        </pc:picChg>
      </pc:sldChg>
      <pc:sldChg chg="modSp">
        <pc:chgData name="Imogen Hat" userId="S::imogenhat@meadowcroft.surrey.sch.uk::3173cd71-7540-414e-a9bb-7f6ad511a500" providerId="AD" clId="Web-{D2D6C917-26AB-1440-63F9-AECF49F62423}" dt="2025-09-01T18:58:40.256" v="1074" actId="20577"/>
        <pc:sldMkLst>
          <pc:docMk/>
          <pc:sldMk cId="1120563969" sldId="300"/>
        </pc:sldMkLst>
        <pc:spChg chg="mod">
          <ac:chgData name="Imogen Hat" userId="S::imogenhat@meadowcroft.surrey.sch.uk::3173cd71-7540-414e-a9bb-7f6ad511a500" providerId="AD" clId="Web-{D2D6C917-26AB-1440-63F9-AECF49F62423}" dt="2025-09-01T18:57:20.818" v="982" actId="20577"/>
          <ac:spMkLst>
            <pc:docMk/>
            <pc:sldMk cId="1120563969" sldId="300"/>
            <ac:spMk id="4" creationId="{31489C1B-E610-4A9C-9D28-118BB1DC57A9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58:40.256" v="1074" actId="20577"/>
          <ac:spMkLst>
            <pc:docMk/>
            <pc:sldMk cId="1120563969" sldId="300"/>
            <ac:spMk id="5" creationId="{083A4DB2-7E91-4E79-AB77-45DCC6CE40C6}"/>
          </ac:spMkLst>
        </pc:spChg>
      </pc:sldChg>
      <pc:sldChg chg="delSp modSp">
        <pc:chgData name="Imogen Hat" userId="S::imogenhat@meadowcroft.surrey.sch.uk::3173cd71-7540-414e-a9bb-7f6ad511a500" providerId="AD" clId="Web-{D2D6C917-26AB-1440-63F9-AECF49F62423}" dt="2025-09-01T18:07:32.798" v="397" actId="20577"/>
        <pc:sldMkLst>
          <pc:docMk/>
          <pc:sldMk cId="524939592" sldId="301"/>
        </pc:sldMkLst>
        <pc:spChg chg="mod">
          <ac:chgData name="Imogen Hat" userId="S::imogenhat@meadowcroft.surrey.sch.uk::3173cd71-7540-414e-a9bb-7f6ad511a500" providerId="AD" clId="Web-{D2D6C917-26AB-1440-63F9-AECF49F62423}" dt="2025-09-01T18:07:32.798" v="397" actId="20577"/>
          <ac:spMkLst>
            <pc:docMk/>
            <pc:sldMk cId="524939592" sldId="301"/>
            <ac:spMk id="3" creationId="{E9A2FFE3-A7C7-9249-96D4-8D9AC15E0150}"/>
          </ac:spMkLst>
        </pc:spChg>
        <pc:spChg chg="del mod">
          <ac:chgData name="Imogen Hat" userId="S::imogenhat@meadowcroft.surrey.sch.uk::3173cd71-7540-414e-a9bb-7f6ad511a500" providerId="AD" clId="Web-{D2D6C917-26AB-1440-63F9-AECF49F62423}" dt="2025-09-01T18:06:33.844" v="382"/>
          <ac:spMkLst>
            <pc:docMk/>
            <pc:sldMk cId="524939592" sldId="301"/>
            <ac:spMk id="4" creationId="{D2C9A34E-4BB8-8DD6-14FA-3A37F402099D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02:56.569" v="310" actId="1076"/>
          <ac:spMkLst>
            <pc:docMk/>
            <pc:sldMk cId="524939592" sldId="301"/>
            <ac:spMk id="5" creationId="{534B320A-560D-4493-AA6A-79A2C8DC387F}"/>
          </ac:spMkLst>
        </pc:spChg>
        <pc:picChg chg="mod">
          <ac:chgData name="Imogen Hat" userId="S::imogenhat@meadowcroft.surrey.sch.uk::3173cd71-7540-414e-a9bb-7f6ad511a500" providerId="AD" clId="Web-{D2D6C917-26AB-1440-63F9-AECF49F62423}" dt="2025-09-01T18:06:37.656" v="383" actId="1076"/>
          <ac:picMkLst>
            <pc:docMk/>
            <pc:sldMk cId="524939592" sldId="301"/>
            <ac:picMk id="6" creationId="{150BC598-2C97-49B6-82CD-1F166262E5B9}"/>
          </ac:picMkLst>
        </pc:picChg>
      </pc:sldChg>
      <pc:sldChg chg="addSp delSp modSp">
        <pc:chgData name="Imogen Hat" userId="S::imogenhat@meadowcroft.surrey.sch.uk::3173cd71-7540-414e-a9bb-7f6ad511a500" providerId="AD" clId="Web-{D2D6C917-26AB-1440-63F9-AECF49F62423}" dt="2025-09-01T18:25:31.599" v="714" actId="20577"/>
        <pc:sldMkLst>
          <pc:docMk/>
          <pc:sldMk cId="2174736287" sldId="302"/>
        </pc:sldMkLst>
        <pc:spChg chg="mod">
          <ac:chgData name="Imogen Hat" userId="S::imogenhat@meadowcroft.surrey.sch.uk::3173cd71-7540-414e-a9bb-7f6ad511a500" providerId="AD" clId="Web-{D2D6C917-26AB-1440-63F9-AECF49F62423}" dt="2025-09-01T18:25:31.599" v="714" actId="20577"/>
          <ac:spMkLst>
            <pc:docMk/>
            <pc:sldMk cId="2174736287" sldId="302"/>
            <ac:spMk id="3" creationId="{D7550585-CA92-EB41-9898-BB8983638AD6}"/>
          </ac:spMkLst>
        </pc:spChg>
        <pc:spChg chg="add del mod">
          <ac:chgData name="Imogen Hat" userId="S::imogenhat@meadowcroft.surrey.sch.uk::3173cd71-7540-414e-a9bb-7f6ad511a500" providerId="AD" clId="Web-{D2D6C917-26AB-1440-63F9-AECF49F62423}" dt="2025-09-01T18:24:55.755" v="706"/>
          <ac:spMkLst>
            <pc:docMk/>
            <pc:sldMk cId="2174736287" sldId="302"/>
            <ac:spMk id="4" creationId="{BFB3D77E-FAB4-8697-F3BD-A2E535EE97DB}"/>
          </ac:spMkLst>
        </pc:spChg>
        <pc:spChg chg="del">
          <ac:chgData name="Imogen Hat" userId="S::imogenhat@meadowcroft.surrey.sch.uk::3173cd71-7540-414e-a9bb-7f6ad511a500" providerId="AD" clId="Web-{D2D6C917-26AB-1440-63F9-AECF49F62423}" dt="2025-09-01T18:24:51.989" v="705"/>
          <ac:spMkLst>
            <pc:docMk/>
            <pc:sldMk cId="2174736287" sldId="302"/>
            <ac:spMk id="10" creationId="{D61755D0-5562-4A11-BF40-227C0B57EFCA}"/>
          </ac:spMkLst>
        </pc:spChg>
      </pc:sldChg>
      <pc:sldChg chg="addSp delSp modSp">
        <pc:chgData name="Imogen Hat" userId="S::imogenhat@meadowcroft.surrey.sch.uk::3173cd71-7540-414e-a9bb-7f6ad511a500" providerId="AD" clId="Web-{D2D6C917-26AB-1440-63F9-AECF49F62423}" dt="2025-09-01T18:52:33.572" v="966" actId="20577"/>
        <pc:sldMkLst>
          <pc:docMk/>
          <pc:sldMk cId="112335351" sldId="303"/>
        </pc:sldMkLst>
        <pc:spChg chg="mod">
          <ac:chgData name="Imogen Hat" userId="S::imogenhat@meadowcroft.surrey.sch.uk::3173cd71-7540-414e-a9bb-7f6ad511a500" providerId="AD" clId="Web-{D2D6C917-26AB-1440-63F9-AECF49F62423}" dt="2025-09-01T18:52:33.572" v="966" actId="20577"/>
          <ac:spMkLst>
            <pc:docMk/>
            <pc:sldMk cId="112335351" sldId="303"/>
            <ac:spMk id="3" creationId="{D7550585-CA92-EB41-9898-BB8983638AD6}"/>
          </ac:spMkLst>
        </pc:spChg>
        <pc:spChg chg="del">
          <ac:chgData name="Imogen Hat" userId="S::imogenhat@meadowcroft.surrey.sch.uk::3173cd71-7540-414e-a9bb-7f6ad511a500" providerId="AD" clId="Web-{D2D6C917-26AB-1440-63F9-AECF49F62423}" dt="2025-09-01T18:49:01.900" v="900"/>
          <ac:spMkLst>
            <pc:docMk/>
            <pc:sldMk cId="112335351" sldId="303"/>
            <ac:spMk id="4" creationId="{C4917F77-243B-4BBF-93F5-981B781895FB}"/>
          </ac:spMkLst>
        </pc:spChg>
        <pc:spChg chg="add del mod">
          <ac:chgData name="Imogen Hat" userId="S::imogenhat@meadowcroft.surrey.sch.uk::3173cd71-7540-414e-a9bb-7f6ad511a500" providerId="AD" clId="Web-{D2D6C917-26AB-1440-63F9-AECF49F62423}" dt="2025-09-01T18:49:05.509" v="901"/>
          <ac:spMkLst>
            <pc:docMk/>
            <pc:sldMk cId="112335351" sldId="303"/>
            <ac:spMk id="5" creationId="{D7056B43-23C6-B9A9-E860-7F040167274A}"/>
          </ac:spMkLst>
        </pc:spChg>
        <pc:picChg chg="add mod">
          <ac:chgData name="Imogen Hat" userId="S::imogenhat@meadowcroft.surrey.sch.uk::3173cd71-7540-414e-a9bb-7f6ad511a500" providerId="AD" clId="Web-{D2D6C917-26AB-1440-63F9-AECF49F62423}" dt="2025-09-01T18:50:27.400" v="909" actId="1076"/>
          <ac:picMkLst>
            <pc:docMk/>
            <pc:sldMk cId="112335351" sldId="303"/>
            <ac:picMk id="8" creationId="{D3589A71-A498-460C-1955-1027252A596F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51:41.588" v="924" actId="1076"/>
          <ac:picMkLst>
            <pc:docMk/>
            <pc:sldMk cId="112335351" sldId="303"/>
            <ac:picMk id="9" creationId="{A3F94BA3-C1A0-FA75-63E6-EA5AF0877E45}"/>
          </ac:picMkLst>
        </pc:picChg>
      </pc:sldChg>
      <pc:sldChg chg="modSp">
        <pc:chgData name="Imogen Hat" userId="S::imogenhat@meadowcroft.surrey.sch.uk::3173cd71-7540-414e-a9bb-7f6ad511a500" providerId="AD" clId="Web-{D2D6C917-26AB-1440-63F9-AECF49F62423}" dt="2025-09-01T19:05:04.229" v="1077" actId="14100"/>
        <pc:sldMkLst>
          <pc:docMk/>
          <pc:sldMk cId="3578506830" sldId="304"/>
        </pc:sldMkLst>
        <pc:spChg chg="mod">
          <ac:chgData name="Imogen Hat" userId="S::imogenhat@meadowcroft.surrey.sch.uk::3173cd71-7540-414e-a9bb-7f6ad511a500" providerId="AD" clId="Web-{D2D6C917-26AB-1440-63F9-AECF49F62423}" dt="2025-09-01T19:05:04.229" v="1077" actId="14100"/>
          <ac:spMkLst>
            <pc:docMk/>
            <pc:sldMk cId="3578506830" sldId="304"/>
            <ac:spMk id="2" creationId="{9BC73F7F-8CDD-461B-ADFB-DE3BE3EFB380}"/>
          </ac:spMkLst>
        </pc:spChg>
      </pc:sldChg>
      <pc:sldChg chg="modSp">
        <pc:chgData name="Imogen Hat" userId="S::imogenhat@meadowcroft.surrey.sch.uk::3173cd71-7540-414e-a9bb-7f6ad511a500" providerId="AD" clId="Web-{D2D6C917-26AB-1440-63F9-AECF49F62423}" dt="2025-09-01T18:47:01.947" v="879" actId="20577"/>
        <pc:sldMkLst>
          <pc:docMk/>
          <pc:sldMk cId="2594390797" sldId="305"/>
        </pc:sldMkLst>
        <pc:spChg chg="mod">
          <ac:chgData name="Imogen Hat" userId="S::imogenhat@meadowcroft.surrey.sch.uk::3173cd71-7540-414e-a9bb-7f6ad511a500" providerId="AD" clId="Web-{D2D6C917-26AB-1440-63F9-AECF49F62423}" dt="2025-09-01T18:47:01.947" v="879" actId="20577"/>
          <ac:spMkLst>
            <pc:docMk/>
            <pc:sldMk cId="2594390797" sldId="305"/>
            <ac:spMk id="2" creationId="{E36C10A1-0EEF-4097-9605-F1A1E8E850FF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46:49.274" v="874" actId="20577"/>
          <ac:spMkLst>
            <pc:docMk/>
            <pc:sldMk cId="2594390797" sldId="305"/>
            <ac:spMk id="3" creationId="{B3E1A394-6926-417C-8F3E-BFACC9FEAA1C}"/>
          </ac:spMkLst>
        </pc:spChg>
      </pc:sldChg>
      <pc:sldChg chg="delSp del">
        <pc:chgData name="Imogen Hat" userId="S::imogenhat@meadowcroft.surrey.sch.uk::3173cd71-7540-414e-a9bb-7f6ad511a500" providerId="AD" clId="Web-{D2D6C917-26AB-1440-63F9-AECF49F62423}" dt="2025-09-01T18:45:36.802" v="861"/>
        <pc:sldMkLst>
          <pc:docMk/>
          <pc:sldMk cId="3638336480" sldId="307"/>
        </pc:sldMkLst>
        <pc:spChg chg="del">
          <ac:chgData name="Imogen Hat" userId="S::imogenhat@meadowcroft.surrey.sch.uk::3173cd71-7540-414e-a9bb-7f6ad511a500" providerId="AD" clId="Web-{D2D6C917-26AB-1440-63F9-AECF49F62423}" dt="2025-09-01T18:45:30.740" v="859"/>
          <ac:spMkLst>
            <pc:docMk/>
            <pc:sldMk cId="3638336480" sldId="307"/>
            <ac:spMk id="7" creationId="{AA4F2D27-80D1-43A4-B893-7086233F71D1}"/>
          </ac:spMkLst>
        </pc:spChg>
        <pc:picChg chg="del">
          <ac:chgData name="Imogen Hat" userId="S::imogenhat@meadowcroft.surrey.sch.uk::3173cd71-7540-414e-a9bb-7f6ad511a500" providerId="AD" clId="Web-{D2D6C917-26AB-1440-63F9-AECF49F62423}" dt="2025-09-01T18:45:32.974" v="860"/>
          <ac:picMkLst>
            <pc:docMk/>
            <pc:sldMk cId="3638336480" sldId="307"/>
            <ac:picMk id="9" creationId="{4B6C31E8-1BAB-42D1-B428-60F38E95BF1B}"/>
          </ac:picMkLst>
        </pc:picChg>
      </pc:sldChg>
      <pc:sldChg chg="addSp delSp modSp">
        <pc:chgData name="Imogen Hat" userId="S::imogenhat@meadowcroft.surrey.sch.uk::3173cd71-7540-414e-a9bb-7f6ad511a500" providerId="AD" clId="Web-{D2D6C917-26AB-1440-63F9-AECF49F62423}" dt="2025-09-01T18:45:11.443" v="858" actId="14100"/>
        <pc:sldMkLst>
          <pc:docMk/>
          <pc:sldMk cId="1830045452" sldId="310"/>
        </pc:sldMkLst>
        <pc:spChg chg="mod">
          <ac:chgData name="Imogen Hat" userId="S::imogenhat@meadowcroft.surrey.sch.uk::3173cd71-7540-414e-a9bb-7f6ad511a500" providerId="AD" clId="Web-{D2D6C917-26AB-1440-63F9-AECF49F62423}" dt="2025-09-01T18:44:07.599" v="849" actId="14100"/>
          <ac:spMkLst>
            <pc:docMk/>
            <pc:sldMk cId="1830045452" sldId="310"/>
            <ac:spMk id="2" creationId="{435DD2B8-4CE7-4A09-A0BC-64D1AEDC9525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45:11.443" v="858" actId="14100"/>
          <ac:spMkLst>
            <pc:docMk/>
            <pc:sldMk cId="1830045452" sldId="310"/>
            <ac:spMk id="3" creationId="{E317B02A-2BD0-4B0B-882A-F3F9EABE40FA}"/>
          </ac:spMkLst>
        </pc:spChg>
        <pc:picChg chg="del">
          <ac:chgData name="Imogen Hat" userId="S::imogenhat@meadowcroft.surrey.sch.uk::3173cd71-7540-414e-a9bb-7f6ad511a500" providerId="AD" clId="Web-{D2D6C917-26AB-1440-63F9-AECF49F62423}" dt="2025-09-01T18:33:18.953" v="720"/>
          <ac:picMkLst>
            <pc:docMk/>
            <pc:sldMk cId="1830045452" sldId="310"/>
            <ac:picMk id="4" creationId="{4C4AFED4-17A1-44B1-9503-ED0F1A2BE575}"/>
          </ac:picMkLst>
        </pc:picChg>
        <pc:picChg chg="add del mod">
          <ac:chgData name="Imogen Hat" userId="S::imogenhat@meadowcroft.surrey.sch.uk::3173cd71-7540-414e-a9bb-7f6ad511a500" providerId="AD" clId="Web-{D2D6C917-26AB-1440-63F9-AECF49F62423}" dt="2025-09-01T18:43:44.831" v="846"/>
          <ac:picMkLst>
            <pc:docMk/>
            <pc:sldMk cId="1830045452" sldId="310"/>
            <ac:picMk id="5" creationId="{01F98A7A-DBE6-590E-951C-48483AD038E9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43:53.691" v="848" actId="1076"/>
          <ac:picMkLst>
            <pc:docMk/>
            <pc:sldMk cId="1830045452" sldId="310"/>
            <ac:picMk id="6" creationId="{346470D1-516E-88CD-4C4F-4BF436D08CEB}"/>
          </ac:picMkLst>
        </pc:picChg>
      </pc:sldChg>
      <pc:sldChg chg="addSp modSp">
        <pc:chgData name="Imogen Hat" userId="S::imogenhat@meadowcroft.surrey.sch.uk::3173cd71-7540-414e-a9bb-7f6ad511a500" providerId="AD" clId="Web-{D2D6C917-26AB-1440-63F9-AECF49F62423}" dt="2025-09-01T18:09:06.880" v="423" actId="14100"/>
        <pc:sldMkLst>
          <pc:docMk/>
          <pc:sldMk cId="871474094" sldId="313"/>
        </pc:sldMkLst>
        <pc:spChg chg="mod">
          <ac:chgData name="Imogen Hat" userId="S::imogenhat@meadowcroft.surrey.sch.uk::3173cd71-7540-414e-a9bb-7f6ad511a500" providerId="AD" clId="Web-{D2D6C917-26AB-1440-63F9-AECF49F62423}" dt="2025-09-01T18:08:32.908" v="411" actId="14100"/>
          <ac:spMkLst>
            <pc:docMk/>
            <pc:sldMk cId="871474094" sldId="313"/>
            <ac:spMk id="2" creationId="{559EDE8D-2AB7-4ACC-B64F-10E21DD85553}"/>
          </ac:spMkLst>
        </pc:spChg>
        <pc:spChg chg="mod">
          <ac:chgData name="Imogen Hat" userId="S::imogenhat@meadowcroft.surrey.sch.uk::3173cd71-7540-414e-a9bb-7f6ad511a500" providerId="AD" clId="Web-{D2D6C917-26AB-1440-63F9-AECF49F62423}" dt="2025-09-01T18:08:46.017" v="414" actId="20577"/>
          <ac:spMkLst>
            <pc:docMk/>
            <pc:sldMk cId="871474094" sldId="313"/>
            <ac:spMk id="3" creationId="{D159ACE3-79E5-46B2-A7D3-632925E68B5B}"/>
          </ac:spMkLst>
        </pc:spChg>
        <pc:spChg chg="add mod">
          <ac:chgData name="Imogen Hat" userId="S::imogenhat@meadowcroft.surrey.sch.uk::3173cd71-7540-414e-a9bb-7f6ad511a500" providerId="AD" clId="Web-{D2D6C917-26AB-1440-63F9-AECF49F62423}" dt="2025-09-01T18:08:59.300" v="421" actId="14100"/>
          <ac:spMkLst>
            <pc:docMk/>
            <pc:sldMk cId="871474094" sldId="313"/>
            <ac:spMk id="6" creationId="{EDADA7E7-B950-68B5-7BFC-616317BC1A2A}"/>
          </ac:spMkLst>
        </pc:spChg>
        <pc:picChg chg="mod">
          <ac:chgData name="Imogen Hat" userId="S::imogenhat@meadowcroft.surrey.sch.uk::3173cd71-7540-414e-a9bb-7f6ad511a500" providerId="AD" clId="Web-{D2D6C917-26AB-1440-63F9-AECF49F62423}" dt="2025-09-01T18:09:06.880" v="423" actId="14100"/>
          <ac:picMkLst>
            <pc:docMk/>
            <pc:sldMk cId="871474094" sldId="313"/>
            <ac:picMk id="5" creationId="{FAD202A4-ABBE-4B24-BDC8-51BADB9650EC}"/>
          </ac:picMkLst>
        </pc:picChg>
      </pc:sldChg>
      <pc:sldChg chg="del">
        <pc:chgData name="Imogen Hat" userId="S::imogenhat@meadowcroft.surrey.sch.uk::3173cd71-7540-414e-a9bb-7f6ad511a500" providerId="AD" clId="Web-{D2D6C917-26AB-1440-63F9-AECF49F62423}" dt="2025-09-01T18:24:40.973" v="704"/>
        <pc:sldMkLst>
          <pc:docMk/>
          <pc:sldMk cId="2740098514" sldId="314"/>
        </pc:sldMkLst>
      </pc:sldChg>
      <pc:sldChg chg="addSp delSp modSp">
        <pc:chgData name="Imogen Hat" userId="S::imogenhat@meadowcroft.surrey.sch.uk::3173cd71-7540-414e-a9bb-7f6ad511a500" providerId="AD" clId="Web-{D2D6C917-26AB-1440-63F9-AECF49F62423}" dt="2025-09-01T18:24:07.395" v="703" actId="1076"/>
        <pc:sldMkLst>
          <pc:docMk/>
          <pc:sldMk cId="1313605642" sldId="315"/>
        </pc:sldMkLst>
        <pc:picChg chg="add del mod">
          <ac:chgData name="Imogen Hat" userId="S::imogenhat@meadowcroft.surrey.sch.uk::3173cd71-7540-414e-a9bb-7f6ad511a500" providerId="AD" clId="Web-{D2D6C917-26AB-1440-63F9-AECF49F62423}" dt="2025-09-01T18:21:51.596" v="684"/>
          <ac:picMkLst>
            <pc:docMk/>
            <pc:sldMk cId="1313605642" sldId="315"/>
            <ac:picMk id="2" creationId="{9EA5FD9F-45B2-8B66-6E48-5CD8F8AB990F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23:06.910" v="695" actId="14100"/>
          <ac:picMkLst>
            <pc:docMk/>
            <pc:sldMk cId="1313605642" sldId="315"/>
            <ac:picMk id="3" creationId="{5C63B1BE-D291-14A7-EE78-1A6E770D07A6}"/>
          </ac:picMkLst>
        </pc:picChg>
        <pc:picChg chg="del">
          <ac:chgData name="Imogen Hat" userId="S::imogenhat@meadowcroft.surrey.sch.uk::3173cd71-7540-414e-a9bb-7f6ad511a500" providerId="AD" clId="Web-{D2D6C917-26AB-1440-63F9-AECF49F62423}" dt="2025-09-01T18:21:34.065" v="680"/>
          <ac:picMkLst>
            <pc:docMk/>
            <pc:sldMk cId="1313605642" sldId="315"/>
            <ac:picMk id="4" creationId="{A01897BF-8393-FEA7-819F-D7A958E05E5A}"/>
          </ac:picMkLst>
        </pc:picChg>
        <pc:picChg chg="del">
          <ac:chgData name="Imogen Hat" userId="S::imogenhat@meadowcroft.surrey.sch.uk::3173cd71-7540-414e-a9bb-7f6ad511a500" providerId="AD" clId="Web-{D2D6C917-26AB-1440-63F9-AECF49F62423}" dt="2025-09-01T18:22:10.175" v="692"/>
          <ac:picMkLst>
            <pc:docMk/>
            <pc:sldMk cId="1313605642" sldId="315"/>
            <ac:picMk id="5" creationId="{29B75E12-2D1C-A16F-01AE-7608587BA60D}"/>
          </ac:picMkLst>
        </pc:picChg>
        <pc:picChg chg="del">
          <ac:chgData name="Imogen Hat" userId="S::imogenhat@meadowcroft.surrey.sch.uk::3173cd71-7540-414e-a9bb-7f6ad511a500" providerId="AD" clId="Web-{D2D6C917-26AB-1440-63F9-AECF49F62423}" dt="2025-09-01T18:22:10.159" v="691"/>
          <ac:picMkLst>
            <pc:docMk/>
            <pc:sldMk cId="1313605642" sldId="315"/>
            <ac:picMk id="6" creationId="{F6CC0E67-2885-EB69-78F3-929B8E60F788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24:07.395" v="703" actId="1076"/>
          <ac:picMkLst>
            <pc:docMk/>
            <pc:sldMk cId="1313605642" sldId="315"/>
            <ac:picMk id="7" creationId="{BBC65A0D-A106-2681-B578-CAAA3EED56FB}"/>
          </ac:picMkLst>
        </pc:picChg>
        <pc:picChg chg="add mod">
          <ac:chgData name="Imogen Hat" userId="S::imogenhat@meadowcroft.surrey.sch.uk::3173cd71-7540-414e-a9bb-7f6ad511a500" providerId="AD" clId="Web-{D2D6C917-26AB-1440-63F9-AECF49F62423}" dt="2025-09-01T18:24:05.770" v="702" actId="1076"/>
          <ac:picMkLst>
            <pc:docMk/>
            <pc:sldMk cId="1313605642" sldId="315"/>
            <ac:picMk id="8" creationId="{70636DF5-F595-FE48-AB8F-CB426B28414A}"/>
          </ac:picMkLst>
        </pc:picChg>
      </pc:sldChg>
      <pc:sldChg chg="addSp modSp">
        <pc:chgData name="Imogen Hat" userId="S::imogenhat@meadowcroft.surrey.sch.uk::3173cd71-7540-414e-a9bb-7f6ad511a500" providerId="AD" clId="Web-{D2D6C917-26AB-1440-63F9-AECF49F62423}" dt="2025-09-01T18:01:14.412" v="244" actId="20577"/>
        <pc:sldMkLst>
          <pc:docMk/>
          <pc:sldMk cId="3205573332" sldId="316"/>
        </pc:sldMkLst>
        <pc:spChg chg="add mod">
          <ac:chgData name="Imogen Hat" userId="S::imogenhat@meadowcroft.surrey.sch.uk::3173cd71-7540-414e-a9bb-7f6ad511a500" providerId="AD" clId="Web-{D2D6C917-26AB-1440-63F9-AECF49F62423}" dt="2025-09-01T18:01:14.412" v="244" actId="20577"/>
          <ac:spMkLst>
            <pc:docMk/>
            <pc:sldMk cId="3205573332" sldId="316"/>
            <ac:spMk id="2" creationId="{E8A89889-7C83-6327-EEE4-0C103E69BEDC}"/>
          </ac:spMkLst>
        </pc:spChg>
      </pc:sldChg>
    </pc:docChg>
  </pc:docChgLst>
  <pc:docChgLst>
    <pc:chgData name="Imogen Hat" userId="S::imogenhat@meadowcroft.surrey.sch.uk::3173cd71-7540-414e-a9bb-7f6ad511a500" providerId="AD" clId="Web-{EAFB056F-52C6-4025-F1A6-D24EA4BAB2DF}"/>
    <pc:docChg chg="modSld">
      <pc:chgData name="Imogen Hat" userId="S::imogenhat@meadowcroft.surrey.sch.uk::3173cd71-7540-414e-a9bb-7f6ad511a500" providerId="AD" clId="Web-{EAFB056F-52C6-4025-F1A6-D24EA4BAB2DF}" dt="2025-07-02T06:52:37.422" v="20" actId="20577"/>
      <pc:docMkLst>
        <pc:docMk/>
      </pc:docMkLst>
      <pc:sldChg chg="modSp">
        <pc:chgData name="Imogen Hat" userId="S::imogenhat@meadowcroft.surrey.sch.uk::3173cd71-7540-414e-a9bb-7f6ad511a500" providerId="AD" clId="Web-{EAFB056F-52C6-4025-F1A6-D24EA4BAB2DF}" dt="2025-07-02T06:51:49.624" v="7" actId="20577"/>
        <pc:sldMkLst>
          <pc:docMk/>
          <pc:sldMk cId="3001952327" sldId="290"/>
        </pc:sldMkLst>
      </pc:sldChg>
      <pc:sldChg chg="modSp">
        <pc:chgData name="Imogen Hat" userId="S::imogenhat@meadowcroft.surrey.sch.uk::3173cd71-7540-414e-a9bb-7f6ad511a500" providerId="AD" clId="Web-{EAFB056F-52C6-4025-F1A6-D24EA4BAB2DF}" dt="2025-07-02T06:52:37.422" v="20" actId="20577"/>
        <pc:sldMkLst>
          <pc:docMk/>
          <pc:sldMk cId="871474094" sldId="313"/>
        </pc:sldMkLst>
      </pc:sldChg>
    </pc:docChg>
  </pc:docChgLst>
  <pc:docChgLst>
    <pc:chgData name="Imogen Hat" userId="S::imogenhat@meadowcroft.surrey.sch.uk::3173cd71-7540-414e-a9bb-7f6ad511a500" providerId="AD" clId="Web-{6471D43B-67A0-82A9-5AC5-B0EDEEBDF15E}"/>
    <pc:docChg chg="addSld modSld">
      <pc:chgData name="Imogen Hat" userId="S::imogenhat@meadowcroft.surrey.sch.uk::3173cd71-7540-414e-a9bb-7f6ad511a500" providerId="AD" clId="Web-{6471D43B-67A0-82A9-5AC5-B0EDEEBDF15E}" dt="2025-07-11T06:39:18.051" v="76" actId="20577"/>
      <pc:docMkLst>
        <pc:docMk/>
      </pc:docMkLst>
      <pc:sldChg chg="modSp">
        <pc:chgData name="Imogen Hat" userId="S::imogenhat@meadowcroft.surrey.sch.uk::3173cd71-7540-414e-a9bb-7f6ad511a500" providerId="AD" clId="Web-{6471D43B-67A0-82A9-5AC5-B0EDEEBDF15E}" dt="2025-07-11T06:34:49.460" v="13" actId="20577"/>
        <pc:sldMkLst>
          <pc:docMk/>
          <pc:sldMk cId="2437550428" sldId="289"/>
        </pc:sldMkLst>
      </pc:sldChg>
      <pc:sldChg chg="addSp delSp modSp">
        <pc:chgData name="Imogen Hat" userId="S::imogenhat@meadowcroft.surrey.sch.uk::3173cd71-7540-414e-a9bb-7f6ad511a500" providerId="AD" clId="Web-{6471D43B-67A0-82A9-5AC5-B0EDEEBDF15E}" dt="2025-07-11T06:39:18.051" v="76" actId="20577"/>
        <pc:sldMkLst>
          <pc:docMk/>
          <pc:sldMk cId="3001952327" sldId="290"/>
        </pc:sldMkLst>
      </pc:sldChg>
      <pc:sldChg chg="addSp delSp modSp new">
        <pc:chgData name="Imogen Hat" userId="S::imogenhat@meadowcroft.surrey.sch.uk::3173cd71-7540-414e-a9bb-7f6ad511a500" providerId="AD" clId="Web-{6471D43B-67A0-82A9-5AC5-B0EDEEBDF15E}" dt="2025-07-11T06:33:39.207" v="4" actId="1076"/>
        <pc:sldMkLst>
          <pc:docMk/>
          <pc:sldMk cId="3205573332" sldId="31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9/1/2025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1" y="813816"/>
            <a:ext cx="9642323" cy="640080"/>
          </a:xfrm>
        </p:spPr>
        <p:txBody>
          <a:bodyPr>
            <a:noAutofit/>
          </a:bodyPr>
          <a:lstStyle/>
          <a:p>
            <a:r>
              <a:rPr lang="en-US" sz="3600" dirty="0">
                <a:latin typeface="+mj-lt"/>
              </a:rPr>
              <a:t>Meadowcroft Community Primary school </a:t>
            </a:r>
            <a:br>
              <a:rPr lang="en-US" sz="3600" dirty="0"/>
            </a:br>
            <a:endParaRPr lang="en-US" sz="36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1811" y="1736037"/>
            <a:ext cx="10071673" cy="18600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7200" dirty="0"/>
              <a:t>Welcome to Fox class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sz="4400" dirty="0"/>
              <a:t>September 2025</a:t>
            </a:r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77964">
            <a:off x="529028" y="4094001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56633" y="4334951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5008482" y="406802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339395" y="4295343"/>
            <a:ext cx="2213723" cy="17488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CF21AFE-BA6F-47AE-98B0-4269CE9C84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22736" y="2656849"/>
            <a:ext cx="3207444" cy="295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881554" y="268753"/>
            <a:ext cx="3684954" cy="6492240"/>
          </a:xfrm>
        </p:spPr>
        <p:txBody>
          <a:bodyPr vert="horz" lIns="91440" tIns="45720" rIns="91440" bIns="45720" rtlCol="0" anchor="t">
            <a:noAutofit/>
          </a:bodyPr>
          <a:lstStyle/>
          <a:p>
            <a:pPr eaLnBrk="1" hangingPunct="1"/>
            <a:r>
              <a:rPr lang="en-GB" altLang="en-US" sz="3200" b="1" dirty="0"/>
              <a:t>Meet the team: </a:t>
            </a:r>
            <a:endParaRPr lang="en-GB" altLang="en-US" sz="3200" b="1">
              <a:cs typeface="Quire Sans"/>
            </a:endParaRPr>
          </a:p>
          <a:p>
            <a:pPr eaLnBrk="1" hangingPunct="1"/>
            <a:endParaRPr lang="en-GB" altLang="en-US" sz="3200" dirty="0">
              <a:cs typeface="Quire Sans"/>
            </a:endParaRPr>
          </a:p>
          <a:p>
            <a:pPr eaLnBrk="1" hangingPunct="1"/>
            <a:r>
              <a:rPr lang="en-GB" altLang="en-US" sz="3200" dirty="0"/>
              <a:t>Mrs Hat</a:t>
            </a:r>
            <a:endParaRPr lang="en-GB" altLang="en-US" sz="3200" dirty="0">
              <a:cs typeface="Quire Sans"/>
            </a:endParaRPr>
          </a:p>
          <a:p>
            <a:endParaRPr lang="en-GB" altLang="en-US" sz="3200" dirty="0">
              <a:cs typeface="Quire Sans"/>
            </a:endParaRPr>
          </a:p>
          <a:p>
            <a:r>
              <a:rPr lang="en-GB" altLang="en-US" sz="3200" dirty="0"/>
              <a:t>Mrs Raven</a:t>
            </a:r>
            <a:endParaRPr lang="en-GB" altLang="en-US" sz="3200" dirty="0">
              <a:cs typeface="Quire Sans"/>
            </a:endParaRPr>
          </a:p>
          <a:p>
            <a:endParaRPr lang="en-GB" sz="3200" dirty="0">
              <a:cs typeface="Quire Sans"/>
            </a:endParaRPr>
          </a:p>
          <a:p>
            <a:r>
              <a:rPr lang="en-GB" altLang="en-US" sz="3200" dirty="0">
                <a:cs typeface="Quire Sans"/>
              </a:rPr>
              <a:t>Miss Latham</a:t>
            </a:r>
          </a:p>
          <a:p>
            <a:endParaRPr lang="en-GB" altLang="en-US" sz="3200" dirty="0">
              <a:cs typeface="Quire Sans"/>
            </a:endParaRPr>
          </a:p>
          <a:p>
            <a:r>
              <a:rPr lang="en-GB" sz="3200" dirty="0">
                <a:cs typeface="Quire Sans"/>
              </a:rPr>
              <a:t>Miss Timbrell</a:t>
            </a:r>
            <a:endParaRPr lang="en-GB" sz="3200" dirty="0">
              <a:solidFill>
                <a:srgbClr val="000000"/>
              </a:solidFill>
              <a:cs typeface="Quire Sans"/>
            </a:endParaRPr>
          </a:p>
          <a:p>
            <a:endParaRPr lang="en-GB" altLang="en-US" sz="3200" dirty="0">
              <a:cs typeface="Quire Sans"/>
            </a:endParaRPr>
          </a:p>
          <a:p>
            <a:r>
              <a:rPr lang="en-GB" altLang="en-US" sz="3200" dirty="0">
                <a:cs typeface="Quire Sans"/>
              </a:rPr>
              <a:t>Mrs </a:t>
            </a:r>
            <a:r>
              <a:rPr lang="en-GB" altLang="en-US" sz="3200" err="1">
                <a:cs typeface="Quire Sans"/>
              </a:rPr>
              <a:t>Powlesland</a:t>
            </a:r>
            <a:endParaRPr lang="en-GB" altLang="en-US" sz="3200">
              <a:cs typeface="Quire Sans"/>
            </a:endParaRPr>
          </a:p>
          <a:p>
            <a:endParaRPr lang="en-US" sz="3200" dirty="0">
              <a:cs typeface="Quire San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Graphic 9" descr="Illustration of a blue bag of school supplies character ">
            <a:extLst>
              <a:ext uri="{FF2B5EF4-FFF2-40B4-BE49-F238E27FC236}">
                <a16:creationId xmlns:a16="http://schemas.microsoft.com/office/drawing/2014/main" id="{6F5EC1ED-E527-4E5A-A0D8-3D0719060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48159" y="2203704"/>
            <a:ext cx="3444298" cy="2422061"/>
          </a:xfrm>
          <a:prstGeom prst="rect">
            <a:avLst/>
          </a:prstGeom>
        </p:spPr>
      </p:pic>
      <p:pic>
        <p:nvPicPr>
          <p:cNvPr id="7" name="Picture 6" descr="A person with long hair wearing a blue sweater&#10;&#10;AI-generated content may be incorrect.">
            <a:extLst>
              <a:ext uri="{FF2B5EF4-FFF2-40B4-BE49-F238E27FC236}">
                <a16:creationId xmlns:a16="http://schemas.microsoft.com/office/drawing/2014/main" id="{52C51D62-7F9B-8D6E-04D0-42D029ACA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81" y="367445"/>
            <a:ext cx="1390162" cy="1844187"/>
          </a:xfrm>
          <a:prstGeom prst="rect">
            <a:avLst/>
          </a:prstGeom>
        </p:spPr>
      </p:pic>
      <p:pic>
        <p:nvPicPr>
          <p:cNvPr id="11" name="Picture 10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A6F585AA-55A5-3A0B-76A3-EE4673EFB9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9083" y="1285998"/>
            <a:ext cx="1392604" cy="1843699"/>
          </a:xfrm>
          <a:prstGeom prst="rect">
            <a:avLst/>
          </a:prstGeom>
        </p:spPr>
      </p:pic>
      <p:pic>
        <p:nvPicPr>
          <p:cNvPr id="12" name="Picture 11" descr="A close-up of a person&#10;&#10;AI-generated content may be incorrect.">
            <a:extLst>
              <a:ext uri="{FF2B5EF4-FFF2-40B4-BE49-F238E27FC236}">
                <a16:creationId xmlns:a16="http://schemas.microsoft.com/office/drawing/2014/main" id="{89EA8BD2-D54E-1E39-A555-49B4E51EB0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6845" y="4054878"/>
            <a:ext cx="1391139" cy="1843699"/>
          </a:xfrm>
          <a:prstGeom prst="rect">
            <a:avLst/>
          </a:prstGeom>
        </p:spPr>
      </p:pic>
      <p:pic>
        <p:nvPicPr>
          <p:cNvPr id="13" name="Picture 12" descr="A person with curly hair smiling&#10;&#10;AI-generated content may be incorrect.">
            <a:extLst>
              <a:ext uri="{FF2B5EF4-FFF2-40B4-BE49-F238E27FC236}">
                <a16:creationId xmlns:a16="http://schemas.microsoft.com/office/drawing/2014/main" id="{6AA014B9-8889-A0CA-EE05-435012945B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726" y="3135196"/>
            <a:ext cx="1380637" cy="185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kids holding up posters&#10;&#10;AI-generated content may be incorrect.">
            <a:extLst>
              <a:ext uri="{FF2B5EF4-FFF2-40B4-BE49-F238E27FC236}">
                <a16:creationId xmlns:a16="http://schemas.microsoft.com/office/drawing/2014/main" id="{7FC542B8-20FA-AB7F-868F-23F3FDAAB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47"/>
            <a:ext cx="12192000" cy="398874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A89889-7C83-6327-EEE4-0C103E69BEDC}"/>
              </a:ext>
            </a:extLst>
          </p:cNvPr>
          <p:cNvSpPr txBox="1"/>
          <p:nvPr/>
        </p:nvSpPr>
        <p:spPr>
          <a:xfrm>
            <a:off x="409623" y="4522929"/>
            <a:ext cx="1136706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cs typeface="Quire Sans"/>
              </a:rPr>
              <a:t>I had a wonderful morning with my new class in July and this new term has started positively. I am very much looking forward to a brilliant academic year.</a:t>
            </a:r>
          </a:p>
        </p:txBody>
      </p:sp>
    </p:spTree>
    <p:extLst>
      <p:ext uri="{BB962C8B-B14F-4D97-AF65-F5344CB8AC3E}">
        <p14:creationId xmlns:p14="http://schemas.microsoft.com/office/powerpoint/2010/main" val="3205573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813" y="1376025"/>
            <a:ext cx="7772402" cy="685800"/>
          </a:xfrm>
        </p:spPr>
        <p:txBody>
          <a:bodyPr/>
          <a:lstStyle/>
          <a:p>
            <a:pPr algn="ctr"/>
            <a:r>
              <a:rPr lang="en-US" dirty="0"/>
              <a:t>A day in Fox Class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44832" y="2434442"/>
            <a:ext cx="8659290" cy="442355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8.30am Doors open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8.50am Assembly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Morning session: Phonics, Guided Reading and English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  <a:cs typeface="Quire Sans"/>
              </a:rPr>
              <a:t>10.45am Play time</a:t>
            </a: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Morning session: Maths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12pm Lunch time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Afternoon session: Foundation subjects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3pm Story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</a:rPr>
              <a:t>3.15pm Home time</a:t>
            </a:r>
            <a:endParaRPr lang="en-GB" altLang="en-US" sz="2400" b="1" dirty="0">
              <a:solidFill>
                <a:schemeClr val="tx1"/>
              </a:solidFill>
              <a:cs typeface="Quire Sans"/>
            </a:endParaRPr>
          </a:p>
          <a:p>
            <a:pPr marL="0" indent="0">
              <a:buNone/>
              <a:defRPr/>
            </a:pPr>
            <a:endParaRPr lang="en-US" sz="2400" b="1" dirty="0">
              <a:solidFill>
                <a:schemeClr val="tx1"/>
              </a:solidFill>
              <a:cs typeface="Quire Sans"/>
            </a:endParaRPr>
          </a:p>
          <a:p>
            <a:endParaRPr lang="en-US" sz="2400" b="1" dirty="0">
              <a:solidFill>
                <a:schemeClr val="tx1"/>
              </a:solidFill>
              <a:cs typeface="Quire San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0BC598-2C97-49B6-82CD-1F166262E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3102" y="4149824"/>
            <a:ext cx="2762447" cy="254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EDE8D-2AB7-4ACC-B64F-10E21DD85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1718" y="1460691"/>
            <a:ext cx="8556977" cy="921001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Quire Sans"/>
                <a:cs typeface="Quire Sans"/>
              </a:rPr>
              <a:t>What does my child need to bring every day?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59ACE3-79E5-46B2-A7D3-632925E68B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31718" y="2410435"/>
            <a:ext cx="8365959" cy="267788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800" b="1" dirty="0">
                <a:latin typeface="Quire Sans"/>
                <a:ea typeface="+mj-ea"/>
                <a:cs typeface="Quire Sans"/>
              </a:rPr>
              <a:t>Book bag – with reading book and reading record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800" b="1" dirty="0">
                <a:latin typeface="Quire Sans"/>
                <a:ea typeface="+mj-ea"/>
                <a:cs typeface="Quire Sans"/>
              </a:rPr>
              <a:t>Water bottle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800" b="1" dirty="0">
                <a:latin typeface="Quire Sans"/>
                <a:ea typeface="+mj-ea"/>
                <a:cs typeface="Quire Sans"/>
              </a:rPr>
              <a:t>Weather appropriate clothes (raincoat)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800" b="1" dirty="0">
                <a:latin typeface="Quire Sans"/>
                <a:ea typeface="+mj-ea"/>
                <a:cs typeface="Quire Sans"/>
              </a:rPr>
              <a:t>Please name everything.</a:t>
            </a:r>
          </a:p>
          <a:p>
            <a:endParaRPr lang="en-GB" b="1" dirty="0">
              <a:latin typeface="Quire Sans"/>
              <a:cs typeface="Quire San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A4F9BF-88C2-4CA2-BEE1-D80006782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637" y="1782438"/>
            <a:ext cx="1205081" cy="18849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D202A4-ABBE-4B24-BDC8-51BADB965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9448" y="5250943"/>
            <a:ext cx="1474010" cy="1474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ADA7E7-B950-68B5-7BFC-616317BC1A2A}"/>
              </a:ext>
            </a:extLst>
          </p:cNvPr>
          <p:cNvSpPr txBox="1"/>
          <p:nvPr/>
        </p:nvSpPr>
        <p:spPr>
          <a:xfrm>
            <a:off x="2329543" y="5643638"/>
            <a:ext cx="733938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Segoe UI"/>
              </a:rPr>
              <a:t>Breakfast club and after school club are available.</a:t>
            </a:r>
            <a:endParaRPr lang="en-GB" sz="2400" dirty="0">
              <a:cs typeface="Quire Sans"/>
            </a:endParaRPr>
          </a:p>
          <a:p>
            <a:r>
              <a:rPr lang="en-GB" sz="2400" b="1" dirty="0">
                <a:cs typeface="Segoe UI"/>
              </a:rPr>
              <a:t>These need to be booked in advance. </a:t>
            </a:r>
            <a:endParaRPr lang="en-GB" sz="2400" dirty="0">
              <a:cs typeface="Quire Sans"/>
            </a:endParaRPr>
          </a:p>
        </p:txBody>
      </p:sp>
    </p:spTree>
    <p:extLst>
      <p:ext uri="{BB962C8B-B14F-4D97-AF65-F5344CB8AC3E}">
        <p14:creationId xmlns:p14="http://schemas.microsoft.com/office/powerpoint/2010/main" val="871474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B7C4AF-BB0C-400D-A8AA-F137B0266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9" y="478820"/>
            <a:ext cx="12180625" cy="653547"/>
          </a:xfrm>
        </p:spPr>
        <p:txBody>
          <a:bodyPr/>
          <a:lstStyle/>
          <a:p>
            <a:pPr algn="ctr"/>
            <a:r>
              <a:rPr lang="en-US" b="1" dirty="0">
                <a:latin typeface="Quire Sans"/>
                <a:cs typeface="Quire Sans"/>
              </a:rPr>
              <a:t>Physical Education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62FEA6-8248-4738-93E1-2DBD6D4DB6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06732" y="1561716"/>
            <a:ext cx="8087478" cy="483687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</a:pPr>
            <a:r>
              <a:rPr lang="en-US" sz="3200" dirty="0">
                <a:cs typeface="Quire Sans"/>
              </a:rPr>
              <a:t>Children should come to school wearing their PE kit on Tuesdays and Thursdays. PE kits must be named and children should not wear earrings.</a:t>
            </a:r>
          </a:p>
          <a:p>
            <a:pPr>
              <a:lnSpc>
                <a:spcPts val="2800"/>
              </a:lnSpc>
            </a:pPr>
            <a:endParaRPr lang="en-US" sz="3200" dirty="0">
              <a:cs typeface="Quire Sans"/>
            </a:endParaRPr>
          </a:p>
          <a:p>
            <a:pPr>
              <a:lnSpc>
                <a:spcPts val="2800"/>
              </a:lnSpc>
            </a:pPr>
            <a:r>
              <a:rPr lang="en-US" sz="3200" dirty="0"/>
              <a:t>PE lessons on Tuesdays will be with </a:t>
            </a:r>
            <a:r>
              <a:rPr lang="en-US" sz="3200" err="1"/>
              <a:t>Mr</a:t>
            </a:r>
            <a:r>
              <a:rPr lang="en-US" sz="3200" dirty="0"/>
              <a:t> G and Miss Latham.</a:t>
            </a:r>
            <a:endParaRPr lang="en-US" sz="3200" dirty="0">
              <a:cs typeface="Quire Sans"/>
            </a:endParaRPr>
          </a:p>
          <a:p>
            <a:pPr algn="l">
              <a:lnSpc>
                <a:spcPts val="2800"/>
              </a:lnSpc>
            </a:pPr>
            <a:endParaRPr lang="en-US" sz="3200" dirty="0">
              <a:cs typeface="Quire Sans"/>
            </a:endParaRPr>
          </a:p>
          <a:p>
            <a:pPr>
              <a:lnSpc>
                <a:spcPts val="2800"/>
              </a:lnSpc>
              <a:defRPr/>
            </a:pPr>
            <a:r>
              <a:rPr lang="en-US" sz="3200" dirty="0">
                <a:cs typeface="Quire Sans"/>
              </a:rPr>
              <a:t>PE lessons on Thursday will be with </a:t>
            </a:r>
            <a:r>
              <a:rPr lang="en-US" sz="3200" err="1">
                <a:cs typeface="Quire Sans"/>
              </a:rPr>
              <a:t>Mrs</a:t>
            </a:r>
            <a:r>
              <a:rPr lang="en-US" sz="3200" dirty="0">
                <a:cs typeface="Quire Sans"/>
              </a:rPr>
              <a:t> Hat and </a:t>
            </a:r>
            <a:r>
              <a:rPr lang="en-US" sz="3200" err="1">
                <a:cs typeface="Quire Sans"/>
              </a:rPr>
              <a:t>Mrs</a:t>
            </a:r>
            <a:r>
              <a:rPr lang="en-US" sz="3200" dirty="0">
                <a:cs typeface="Quire Sans"/>
              </a:rPr>
              <a:t> Raven.</a:t>
            </a:r>
          </a:p>
          <a:p>
            <a:pPr>
              <a:defRPr/>
            </a:pPr>
            <a:endParaRPr lang="en-US" dirty="0">
              <a:cs typeface="Quire Sans"/>
            </a:endParaRPr>
          </a:p>
        </p:txBody>
      </p:sp>
      <p:pic>
        <p:nvPicPr>
          <p:cNvPr id="6" name="Picture 5" descr="A person with a beard and a black jacket&#10;&#10;AI-generated content may be incorrect.">
            <a:extLst>
              <a:ext uri="{FF2B5EF4-FFF2-40B4-BE49-F238E27FC236}">
                <a16:creationId xmlns:a16="http://schemas.microsoft.com/office/drawing/2014/main" id="{63A11B62-CE40-EBDA-E54A-AB8804C10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13" y="3202496"/>
            <a:ext cx="1011348" cy="1354184"/>
          </a:xfrm>
          <a:prstGeom prst="rect">
            <a:avLst/>
          </a:prstGeom>
        </p:spPr>
      </p:pic>
      <p:pic>
        <p:nvPicPr>
          <p:cNvPr id="9" name="Picture 8" descr="A person with curly hair smiling&#10;&#10;AI-generated content may be incorrect.">
            <a:extLst>
              <a:ext uri="{FF2B5EF4-FFF2-40B4-BE49-F238E27FC236}">
                <a16:creationId xmlns:a16="http://schemas.microsoft.com/office/drawing/2014/main" id="{1903D044-9518-ABEB-8462-B98E2EBEB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265" y="3191868"/>
            <a:ext cx="1016697" cy="1363448"/>
          </a:xfrm>
          <a:prstGeom prst="rect">
            <a:avLst/>
          </a:prstGeom>
        </p:spPr>
      </p:pic>
      <p:pic>
        <p:nvPicPr>
          <p:cNvPr id="11" name="Picture 10" descr="A person with long hair wearing a blue sweater&#10;&#10;AI-generated content may be incorrect.">
            <a:extLst>
              <a:ext uri="{FF2B5EF4-FFF2-40B4-BE49-F238E27FC236}">
                <a16:creationId xmlns:a16="http://schemas.microsoft.com/office/drawing/2014/main" id="{E135761B-B5C9-4D9C-D4DE-9AE105DE2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519" y="5068404"/>
            <a:ext cx="1014849" cy="1343770"/>
          </a:xfrm>
          <a:prstGeom prst="rect">
            <a:avLst/>
          </a:prstGeom>
        </p:spPr>
      </p:pic>
      <p:pic>
        <p:nvPicPr>
          <p:cNvPr id="13" name="Picture 12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20C46538-8F17-3C5A-AC7B-DEEE470CB8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0914" y="5069509"/>
            <a:ext cx="1028664" cy="1343282"/>
          </a:xfrm>
          <a:prstGeom prst="rect">
            <a:avLst/>
          </a:prstGeom>
        </p:spPr>
      </p:pic>
      <p:pic>
        <p:nvPicPr>
          <p:cNvPr id="14" name="Picture 13" descr="A group of children playing sports&#10;&#10;AI-generated content may be incorrect.">
            <a:extLst>
              <a:ext uri="{FF2B5EF4-FFF2-40B4-BE49-F238E27FC236}">
                <a16:creationId xmlns:a16="http://schemas.microsoft.com/office/drawing/2014/main" id="{16C92920-2002-033E-8A3F-4CB71CE6CE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559" y="498"/>
            <a:ext cx="3212343" cy="175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4D98413-0779-4665-B52A-5A5B47013057}"/>
              </a:ext>
            </a:extLst>
          </p:cNvPr>
          <p:cNvSpPr/>
          <p:nvPr/>
        </p:nvSpPr>
        <p:spPr>
          <a:xfrm>
            <a:off x="6368716" y="1315452"/>
            <a:ext cx="5823284" cy="50553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2206" y="1315539"/>
            <a:ext cx="5684294" cy="50478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3600" dirty="0"/>
              <a:t>We have a behaviour ladder in all classes.</a:t>
            </a:r>
          </a:p>
          <a:p>
            <a:endParaRPr lang="en-GB" altLang="en-US" sz="3600" dirty="0"/>
          </a:p>
          <a:p>
            <a:r>
              <a:rPr lang="en-GB" altLang="en-US" sz="3600" dirty="0"/>
              <a:t>We use the Meadowcroft values to promote good behaviour in a positive way.</a:t>
            </a:r>
          </a:p>
          <a:p>
            <a:endParaRPr lang="en-GB" altLang="en-US" sz="3600" dirty="0"/>
          </a:p>
          <a:p>
            <a:r>
              <a:rPr lang="en-GB" altLang="en-US" sz="3600" dirty="0"/>
              <a:t>Please encourage these values at home.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35C369-20DE-4275-893B-3959E0C81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7305" y="1460283"/>
            <a:ext cx="2619375" cy="1743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9AE7F5-5854-4E6F-A05A-7D77503CD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8520" y="3954365"/>
            <a:ext cx="2466975" cy="1847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EAAC51-B401-4D48-833A-AC6F3159A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9705" y="4004003"/>
            <a:ext cx="2466975" cy="1847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A9FEF3-696B-4E9C-9B31-C3814171C5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6748" y="1565142"/>
            <a:ext cx="2619375" cy="1743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F2B693AA-914F-4EFC-92CB-69EF14FDD40D}"/>
              </a:ext>
            </a:extLst>
          </p:cNvPr>
          <p:cNvSpPr txBox="1">
            <a:spLocks/>
          </p:cNvSpPr>
          <p:nvPr/>
        </p:nvSpPr>
        <p:spPr>
          <a:xfrm>
            <a:off x="259307" y="328045"/>
            <a:ext cx="6082353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400" b="1" dirty="0">
                <a:latin typeface="Quire Sans"/>
                <a:cs typeface="Quire Sans"/>
              </a:rPr>
              <a:t>Meadowcroft Values</a:t>
            </a:r>
            <a:endParaRPr lang="en-US" sz="4400" b="1">
              <a:latin typeface="Quire Sans"/>
              <a:cs typeface="Quire San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8880" y="3345836"/>
            <a:ext cx="3287556" cy="570910"/>
          </a:xfrm>
        </p:spPr>
        <p:txBody>
          <a:bodyPr/>
          <a:lstStyle/>
          <a:p>
            <a:r>
              <a:rPr lang="en-GB" altLang="en-US" sz="2400" dirty="0"/>
              <a:t>Respectful Rabbit</a:t>
            </a:r>
            <a:endParaRPr lang="en-US" sz="2400" dirty="0"/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D680EF77-8165-415A-81E9-A64673CA021E}"/>
              </a:ext>
            </a:extLst>
          </p:cNvPr>
          <p:cNvSpPr txBox="1">
            <a:spLocks/>
          </p:cNvSpPr>
          <p:nvPr/>
        </p:nvSpPr>
        <p:spPr>
          <a:xfrm>
            <a:off x="6463093" y="5799861"/>
            <a:ext cx="3287556" cy="5709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2400" dirty="0"/>
              <a:t>Perseverance Panda</a:t>
            </a:r>
            <a:endParaRPr lang="en-US" sz="2400" dirty="0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D37380DD-17F0-4504-9249-FF8B418F33A3}"/>
              </a:ext>
            </a:extLst>
          </p:cNvPr>
          <p:cNvSpPr txBox="1">
            <a:spLocks/>
          </p:cNvSpPr>
          <p:nvPr/>
        </p:nvSpPr>
        <p:spPr>
          <a:xfrm>
            <a:off x="9706436" y="5803111"/>
            <a:ext cx="3287556" cy="5709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2400" dirty="0"/>
              <a:t>Truthful Tiger</a:t>
            </a:r>
            <a:endParaRPr lang="en-US" sz="2400" dirty="0"/>
          </a:p>
        </p:txBody>
      </p:sp>
      <p:sp>
        <p:nvSpPr>
          <p:cNvPr id="14" name="Title 2">
            <a:extLst>
              <a:ext uri="{FF2B5EF4-FFF2-40B4-BE49-F238E27FC236}">
                <a16:creationId xmlns:a16="http://schemas.microsoft.com/office/drawing/2014/main" id="{BCDBE58E-2CC9-492E-AECD-7DCB5DCF30EB}"/>
              </a:ext>
            </a:extLst>
          </p:cNvPr>
          <p:cNvSpPr txBox="1">
            <a:spLocks/>
          </p:cNvSpPr>
          <p:nvPr/>
        </p:nvSpPr>
        <p:spPr>
          <a:xfrm>
            <a:off x="9481960" y="3308217"/>
            <a:ext cx="3287556" cy="5709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2400" dirty="0"/>
              <a:t>Friendship Frog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Illustration of a purple book character">
            <a:extLst>
              <a:ext uri="{FF2B5EF4-FFF2-40B4-BE49-F238E27FC236}">
                <a16:creationId xmlns:a16="http://schemas.microsoft.com/office/drawing/2014/main" id="{66D65075-912A-0B45-A895-6C8FA62F3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88912" y="2074690"/>
            <a:ext cx="2240025" cy="2708619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33855" y="682905"/>
            <a:ext cx="7636472" cy="539726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lnSpc>
                <a:spcPts val="2800"/>
              </a:lnSpc>
              <a:buChar char="•"/>
            </a:pPr>
            <a:endParaRPr lang="en-US" sz="4000" dirty="0">
              <a:cs typeface="Quire Sans"/>
            </a:endParaRPr>
          </a:p>
          <a:p>
            <a:pPr marL="0" indent="0" eaLnBrk="1" hangingPunct="1">
              <a:spcBef>
                <a:spcPct val="0"/>
              </a:spcBef>
              <a:buNone/>
              <a:defRPr/>
            </a:pPr>
            <a:r>
              <a:rPr lang="en-GB" altLang="en-US" sz="4000" dirty="0"/>
              <a:t>Phonics screening will take place during the month of June. All children must be at school.</a:t>
            </a:r>
            <a:endParaRPr lang="en-GB" altLang="en-US" sz="4000" dirty="0">
              <a:cs typeface="Quire Sans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dirty="0"/>
              <a:t>                   </a:t>
            </a:r>
            <a:endParaRPr lang="en-GB" altLang="en-US" sz="4000" dirty="0">
              <a:cs typeface="Quire Sans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dirty="0"/>
              <a:t>NO HOLIDAYS WILL BE AUTHORISED.</a:t>
            </a:r>
            <a:endParaRPr lang="en-GB" altLang="en-US" sz="4000" dirty="0">
              <a:cs typeface="Quire Sans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200" dirty="0"/>
              <a:t> </a:t>
            </a:r>
            <a:endParaRPr lang="en-GB" altLang="en-US" sz="3200" dirty="0">
              <a:cs typeface="Quire Sans"/>
            </a:endParaRPr>
          </a:p>
          <a:p>
            <a:pPr marL="0" indent="0" algn="ctr" eaLnBrk="1" hangingPunct="1">
              <a:spcBef>
                <a:spcPct val="0"/>
              </a:spcBef>
              <a:buNone/>
              <a:defRPr/>
            </a:pPr>
            <a:endParaRPr lang="en-GB" altLang="en-US" sz="2400" dirty="0">
              <a:cs typeface="Quire Sans"/>
            </a:endParaRPr>
          </a:p>
          <a:p>
            <a:pPr marL="0" indent="0" algn="ctr" eaLnBrk="1" hangingPunct="1">
              <a:spcBef>
                <a:spcPct val="0"/>
              </a:spcBef>
              <a:buNone/>
              <a:defRPr/>
            </a:pPr>
            <a:endParaRPr lang="en-GB" altLang="en-US" sz="2400" dirty="0">
              <a:cs typeface="Quire Sans"/>
            </a:endParaRPr>
          </a:p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sz="2400" dirty="0">
              <a:cs typeface="Quire Sans"/>
            </a:endParaRPr>
          </a:p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endParaRPr lang="en-US" sz="2400" dirty="0">
              <a:cs typeface="Quire Sans"/>
            </a:endParaRPr>
          </a:p>
          <a:p>
            <a:endParaRPr lang="en-US" sz="2400" dirty="0">
              <a:cs typeface="Quire Sans"/>
            </a:endParaRPr>
          </a:p>
          <a:p>
            <a:endParaRPr lang="en-US" sz="2400" dirty="0">
              <a:cs typeface="Quire Sans"/>
            </a:endParaRPr>
          </a:p>
        </p:txBody>
      </p:sp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phone&#10;&#10;AI-generated content may be incorrect.">
            <a:extLst>
              <a:ext uri="{FF2B5EF4-FFF2-40B4-BE49-F238E27FC236}">
                <a16:creationId xmlns:a16="http://schemas.microsoft.com/office/drawing/2014/main" id="{5C63B1BE-D291-14A7-EE78-1A6E770D0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" y="3838"/>
            <a:ext cx="5311962" cy="6884439"/>
          </a:xfrm>
          <a:prstGeom prst="rect">
            <a:avLst/>
          </a:prstGeom>
        </p:spPr>
      </p:pic>
      <p:pic>
        <p:nvPicPr>
          <p:cNvPr id="7" name="Picture 6" descr="A close-up of a sign&#10;&#10;AI-generated content may be incorrect.">
            <a:extLst>
              <a:ext uri="{FF2B5EF4-FFF2-40B4-BE49-F238E27FC236}">
                <a16:creationId xmlns:a16="http://schemas.microsoft.com/office/drawing/2014/main" id="{BBC65A0D-A106-2681-B578-CAAA3EED5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594" y="-2345"/>
            <a:ext cx="4127737" cy="3177796"/>
          </a:xfrm>
          <a:prstGeom prst="rect">
            <a:avLst/>
          </a:prstGeom>
        </p:spPr>
      </p:pic>
      <p:pic>
        <p:nvPicPr>
          <p:cNvPr id="8" name="Picture 7" descr="A two cards with cartoon characters&#10;&#10;AI-generated content may be incorrect.">
            <a:extLst>
              <a:ext uri="{FF2B5EF4-FFF2-40B4-BE49-F238E27FC236}">
                <a16:creationId xmlns:a16="http://schemas.microsoft.com/office/drawing/2014/main" id="{70636DF5-F595-FE48-AB8F-CB426B284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4356" y="3741264"/>
            <a:ext cx="4118212" cy="315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60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DD2B8-4CE7-4A09-A0BC-64D1AEDC9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59" y="322413"/>
            <a:ext cx="7347044" cy="653547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>
                <a:latin typeface="Quire Sans"/>
                <a:cs typeface="Quire Sans"/>
              </a:rPr>
              <a:t>Reading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7B02A-2BD0-4B0B-882A-F3F9EABE40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42048" y="1124816"/>
            <a:ext cx="6910054" cy="542635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GB" sz="2400" dirty="0"/>
              <a:t>Please read to your child every day.</a:t>
            </a:r>
            <a:endParaRPr lang="en-GB" sz="2400" dirty="0">
              <a:cs typeface="Quire Sans"/>
            </a:endParaRPr>
          </a:p>
          <a:p>
            <a:pPr>
              <a:lnSpc>
                <a:spcPct val="120000"/>
              </a:lnSpc>
            </a:pPr>
            <a:r>
              <a:rPr lang="en-GB" sz="2400" dirty="0"/>
              <a:t>Please also listen to your child read every day.</a:t>
            </a:r>
            <a:endParaRPr lang="en-GB" sz="2400" dirty="0">
              <a:cs typeface="Quire Sans"/>
            </a:endParaRPr>
          </a:p>
          <a:p>
            <a:pPr>
              <a:lnSpc>
                <a:spcPct val="120000"/>
              </a:lnSpc>
            </a:pPr>
            <a:endParaRPr lang="en-GB" sz="2400" dirty="0"/>
          </a:p>
          <a:p>
            <a:pPr>
              <a:lnSpc>
                <a:spcPct val="120000"/>
              </a:lnSpc>
            </a:pPr>
            <a:r>
              <a:rPr lang="en-GB" sz="2400" dirty="0"/>
              <a:t>Please write in your child’s reading record and include any books your child reads that are from your home or a library.</a:t>
            </a:r>
            <a:endParaRPr lang="en-GB" sz="2400" dirty="0">
              <a:cs typeface="Quire Sans"/>
            </a:endParaRPr>
          </a:p>
          <a:p>
            <a:pPr>
              <a:lnSpc>
                <a:spcPct val="120000"/>
              </a:lnSpc>
            </a:pPr>
            <a:endParaRPr lang="en-GB" sz="2400" dirty="0">
              <a:cs typeface="Quire Sans"/>
            </a:endParaRPr>
          </a:p>
          <a:p>
            <a:pPr>
              <a:lnSpc>
                <a:spcPct val="120000"/>
              </a:lnSpc>
            </a:pPr>
            <a:r>
              <a:rPr lang="en-GB" sz="2400" dirty="0">
                <a:cs typeface="Quire Sans"/>
              </a:rPr>
              <a:t>A school adult will read with your child each week (one-to-one and in small groups during guided reading) and write comments in our school reading records.</a:t>
            </a:r>
          </a:p>
        </p:txBody>
      </p:sp>
      <p:pic>
        <p:nvPicPr>
          <p:cNvPr id="6" name="Picture 5" descr="A yellow background with white text&#10;&#10;AI-generated content may be incorrect.">
            <a:extLst>
              <a:ext uri="{FF2B5EF4-FFF2-40B4-BE49-F238E27FC236}">
                <a16:creationId xmlns:a16="http://schemas.microsoft.com/office/drawing/2014/main" id="{346470D1-516E-88CD-4C4F-4BF436D08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" y="0"/>
            <a:ext cx="4812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045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C10A1-0EEF-4097-9605-F1A1E8E85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b="1" dirty="0">
                <a:latin typeface="Quire Sans"/>
                <a:cs typeface="Quire Sans"/>
              </a:rPr>
              <a:t>Achievement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1A394-6926-417C-8F3E-BFACC9FEAA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31720" y="2624447"/>
            <a:ext cx="7772400" cy="31639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endParaRPr lang="en-GB" sz="2800" dirty="0">
              <a:latin typeface="Quire Sans"/>
              <a:ea typeface="+mj-ea"/>
              <a:cs typeface="Quire Sans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sz="2800" dirty="0">
                <a:latin typeface="Quire Sans"/>
                <a:ea typeface="+mj-ea"/>
                <a:cs typeface="Quire Sans"/>
              </a:rPr>
              <a:t>There will be an achievement assembly each Friday where children are recognised for effort, progress and following the Meadowcroft Values.</a:t>
            </a:r>
          </a:p>
          <a:p>
            <a:endParaRPr lang="en-GB" dirty="0">
              <a:cs typeface="Quire Sans"/>
            </a:endParaRPr>
          </a:p>
        </p:txBody>
      </p:sp>
    </p:spTree>
    <p:extLst>
      <p:ext uri="{BB962C8B-B14F-4D97-AF65-F5344CB8AC3E}">
        <p14:creationId xmlns:p14="http://schemas.microsoft.com/office/powerpoint/2010/main" val="259439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81024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45568" y="298507"/>
            <a:ext cx="7938447" cy="2732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/>
              <a:t>If you are able to donate, we are always in need of photocopier paper and tissues.</a:t>
            </a:r>
            <a:endParaRPr lang="en-US" sz="3200" dirty="0">
              <a:cs typeface="Quire Sans"/>
            </a:endParaRPr>
          </a:p>
          <a:p>
            <a:pPr algn="ctr">
              <a:lnSpc>
                <a:spcPct val="150000"/>
              </a:lnSpc>
            </a:pPr>
            <a:r>
              <a:rPr lang="en-US" sz="3200" dirty="0"/>
              <a:t>Thank you! </a:t>
            </a:r>
            <a:endParaRPr lang="en-US" sz="3200" dirty="0">
              <a:cs typeface="Quire Sans"/>
            </a:endParaRP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>
              <a:cs typeface="Quire Sans"/>
            </a:endParaRPr>
          </a:p>
          <a:p>
            <a:endParaRPr lang="en-US" sz="1400" dirty="0">
              <a:cs typeface="Quire Sans"/>
            </a:endParaRPr>
          </a:p>
        </p:txBody>
      </p:sp>
      <p:pic>
        <p:nvPicPr>
          <p:cNvPr id="8" name="Picture 7" descr="A blue box of tissues&#10;&#10;AI-generated content may be incorrect.">
            <a:extLst>
              <a:ext uri="{FF2B5EF4-FFF2-40B4-BE49-F238E27FC236}">
                <a16:creationId xmlns:a16="http://schemas.microsoft.com/office/drawing/2014/main" id="{D3589A71-A498-460C-1955-1027252A59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7716" y="3807370"/>
            <a:ext cx="2570329" cy="2439112"/>
          </a:xfrm>
          <a:prstGeom prst="rect">
            <a:avLst/>
          </a:prstGeom>
        </p:spPr>
      </p:pic>
      <p:pic>
        <p:nvPicPr>
          <p:cNvPr id="9" name="Picture 8" descr="A stack of white paper&#10;&#10;AI-generated content may be incorrect.">
            <a:extLst>
              <a:ext uri="{FF2B5EF4-FFF2-40B4-BE49-F238E27FC236}">
                <a16:creationId xmlns:a16="http://schemas.microsoft.com/office/drawing/2014/main" id="{A3F94BA3-C1A0-FA75-63E6-EA5AF0877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3975" y="3810142"/>
            <a:ext cx="3266080" cy="243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solidFill>
                  <a:srgbClr val="000000"/>
                </a:solidFill>
                <a:latin typeface="Quire Sans"/>
                <a:cs typeface="Arial"/>
              </a:rPr>
              <a:t>Keep up to date with all that is happening in school: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083A4DB2-7E91-4E79-AB77-45DCC6CE4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4900" y="2150637"/>
            <a:ext cx="7988276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Quire Sans"/>
              <a:cs typeface="Arial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Quire Sans"/>
                <a:cs typeface="Quire Sans"/>
              </a:rPr>
              <a:t>Make sure you are signed up to </a:t>
            </a:r>
            <a:r>
              <a:rPr lang="en-GB" altLang="en-US" sz="2400" dirty="0" err="1">
                <a:latin typeface="Quire Sans"/>
                <a:cs typeface="Quire Sans"/>
              </a:rPr>
              <a:t>Parentmail</a:t>
            </a:r>
            <a:r>
              <a:rPr lang="en-GB" altLang="en-US" sz="2400" dirty="0">
                <a:latin typeface="Quire Sans"/>
                <a:cs typeface="Quire Sans"/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Quire Sans"/>
              <a:cs typeface="Quire Sans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2400" dirty="0">
                <a:latin typeface="Quire Sans"/>
                <a:cs typeface="Quire Sans"/>
              </a:rPr>
              <a:t>Read the weekly newsletters. The newsletters will tell you all the important information you need to know and key dates. There will also be a copy displayed on the classroom window.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Quire Sans"/>
              <a:cs typeface="Quire Sans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Quire Sans"/>
                <a:cs typeface="Quire Sans"/>
              </a:rPr>
              <a:t>The website is also updated regularly and at the end of every term there will be pictures on the website of the children’s learning.</a:t>
            </a:r>
          </a:p>
        </p:txBody>
      </p:sp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E16C4-8E88-4788-939C-687DC13FB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0" y="607440"/>
            <a:ext cx="6857999" cy="653547"/>
          </a:xfrm>
        </p:spPr>
        <p:txBody>
          <a:bodyPr/>
          <a:lstStyle/>
          <a:p>
            <a:r>
              <a:rPr lang="en-US" dirty="0"/>
              <a:t>Meadowcroft Friends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B916BCB-384D-4A08-BEE7-8E8B4C216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2070" y="1714500"/>
            <a:ext cx="3429000" cy="3429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 descr="Illustration of a green pencil sharpener character ">
            <a:extLst>
              <a:ext uri="{FF2B5EF4-FFF2-40B4-BE49-F238E27FC236}">
                <a16:creationId xmlns:a16="http://schemas.microsoft.com/office/drawing/2014/main" id="{A5A4FC33-D142-4E28-8346-35D781135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580273" y="2306952"/>
            <a:ext cx="1572593" cy="224409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CC9A77-60CE-4D42-8E97-990157A99D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89120" y="1489587"/>
            <a:ext cx="6858000" cy="4702869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dirty="0"/>
              <a:t>The Friends of Meadowcroft are always looking for more volunteers and ideas for fundraising.  </a:t>
            </a:r>
            <a:endParaRPr lang="en-GB" alt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515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73F7F-8CDD-461B-ADFB-DE3BE3EFB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20" y="1847416"/>
            <a:ext cx="12193861" cy="3557868"/>
          </a:xfrm>
        </p:spPr>
        <p:txBody>
          <a:bodyPr>
            <a:noAutofit/>
          </a:bodyPr>
          <a:lstStyle/>
          <a:p>
            <a:pPr algn="ctr"/>
            <a:r>
              <a:rPr lang="en-GB" sz="8000" dirty="0"/>
              <a:t>Any questions?</a:t>
            </a:r>
            <a:br>
              <a:rPr lang="en-GB" sz="8000" dirty="0"/>
            </a:br>
            <a:br>
              <a:rPr lang="en-GB" sz="8000" dirty="0"/>
            </a:br>
            <a:r>
              <a:rPr lang="en-GB" sz="8000" dirty="0"/>
              <a:t>Thank you! </a:t>
            </a:r>
          </a:p>
        </p:txBody>
      </p:sp>
    </p:spTree>
    <p:extLst>
      <p:ext uri="{BB962C8B-B14F-4D97-AF65-F5344CB8AC3E}">
        <p14:creationId xmlns:p14="http://schemas.microsoft.com/office/powerpoint/2010/main" val="3578506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654F1D87C1774E8AC3F4316B94B5BB" ma:contentTypeVersion="15" ma:contentTypeDescription="Create a new document." ma:contentTypeScope="" ma:versionID="6b69462df6120ee3b9a40ed234ace1ef">
  <xsd:schema xmlns:xsd="http://www.w3.org/2001/XMLSchema" xmlns:xs="http://www.w3.org/2001/XMLSchema" xmlns:p="http://schemas.microsoft.com/office/2006/metadata/properties" xmlns:ns2="f62058a3-2e17-42fb-8e26-6d9c13362e39" xmlns:ns3="686eade1-c069-4fdc-962e-fd0daa4884ec" targetNamespace="http://schemas.microsoft.com/office/2006/metadata/properties" ma:root="true" ma:fieldsID="c199139497a946db5682e7d61f9ef211" ns2:_="" ns3:_="">
    <xsd:import namespace="f62058a3-2e17-42fb-8e26-6d9c13362e39"/>
    <xsd:import namespace="686eade1-c069-4fdc-962e-fd0daa4884e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2058a3-2e17-42fb-8e26-6d9c13362e3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4421c4c4-2ff7-4a21-91a3-520ebd5e0e18}" ma:internalName="TaxCatchAll" ma:showField="CatchAllData" ma:web="f62058a3-2e17-42fb-8e26-6d9c13362e3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6eade1-c069-4fdc-962e-fd0daa4884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6d1d8d9-c92c-4292-a63d-9c1692a36a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2058a3-2e17-42fb-8e26-6d9c13362e39" xsi:nil="true"/>
    <lcf76f155ced4ddcb4097134ff3c332f xmlns="686eade1-c069-4fdc-962e-fd0daa4884e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991BAF-9589-42BE-9170-33EFFD8A79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2058a3-2e17-42fb-8e26-6d9c13362e39"/>
    <ds:schemaRef ds:uri="686eade1-c069-4fdc-962e-fd0daa4884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71af3243-3dd4-4a8d-8c0d-dd76da1f02a5"/>
    <ds:schemaRef ds:uri="16c05727-aa75-4e4a-9b5f-8a80a1165891"/>
    <ds:schemaRef ds:uri="http://www.w3.org/XML/1998/namespace"/>
    <ds:schemaRef ds:uri="http://purl.org/dc/terms/"/>
    <ds:schemaRef ds:uri="f62058a3-2e17-42fb-8e26-6d9c13362e39"/>
    <ds:schemaRef ds:uri="686eade1-c069-4fdc-962e-fd0daa4884e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847</TotalTime>
  <Words>536</Words>
  <Application>Microsoft Office PowerPoint</Application>
  <PresentationFormat>Widescreen</PresentationFormat>
  <Paragraphs>78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Meadowcroft Community Primary school  </vt:lpstr>
      <vt:lpstr>PowerPoint Presentation</vt:lpstr>
      <vt:lpstr>PowerPoint Presentation</vt:lpstr>
      <vt:lpstr>A day in Fox Class</vt:lpstr>
      <vt:lpstr>What does my child need to bring every day?</vt:lpstr>
      <vt:lpstr>Physical Education</vt:lpstr>
      <vt:lpstr>Respectful Rabbit</vt:lpstr>
      <vt:lpstr>PowerPoint Presentation</vt:lpstr>
      <vt:lpstr>PowerPoint Presentation</vt:lpstr>
      <vt:lpstr>Reading</vt:lpstr>
      <vt:lpstr>Achievement</vt:lpstr>
      <vt:lpstr>PowerPoint Presentation</vt:lpstr>
      <vt:lpstr>Keep up to date with all that is happening in school:</vt:lpstr>
      <vt:lpstr>Meadowcroft Friends</vt:lpstr>
      <vt:lpstr>Any questions?  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Meadowcroft Community Infant school</dc:title>
  <dc:creator>Louise Klepperaas Jaye (Student)</dc:creator>
  <cp:lastModifiedBy>Imogen Hat</cp:lastModifiedBy>
  <cp:revision>368</cp:revision>
  <dcterms:created xsi:type="dcterms:W3CDTF">2021-09-07T20:21:26Z</dcterms:created>
  <dcterms:modified xsi:type="dcterms:W3CDTF">2025-09-01T19:05:04Z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0x0101001F654F1D87C1774E8AC3F4316B94B5BB</vt:lpwstr>
  </property>
  <property fmtid="{D5CDD505-2E9C-101B-9397-08002B2CF9AE}" pid="3" name="MediaServiceImageTags">
    <vt:lpwstr/>
  </property>
</Properties>
</file>